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8ffd3dc1e048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32c517df1f4195"/>
  </p:sldMasterIdLst>
  <p:sldIdLst>
    <p:sldId xmlns:r="http://schemas.openxmlformats.org/officeDocument/2006/relationships" id="256" r:id="Rfb65a369c6f94b77"/>
    <p:sldId xmlns:r="http://schemas.openxmlformats.org/officeDocument/2006/relationships" id="257" r:id="Ra54b5f64d2e04a70"/>
    <p:sldId xmlns:r="http://schemas.openxmlformats.org/officeDocument/2006/relationships" id="258" r:id="R480d3bdfa2b04cb0"/>
    <p:sldId xmlns:r="http://schemas.openxmlformats.org/officeDocument/2006/relationships" id="259" r:id="Rcd654a19f1fd4c1c"/>
    <p:sldId xmlns:r="http://schemas.openxmlformats.org/officeDocument/2006/relationships" id="260" r:id="R3acc53cabee64a37"/>
    <p:sldId xmlns:r="http://schemas.openxmlformats.org/officeDocument/2006/relationships" id="261" r:id="Rcc50aaa9f623418b"/>
    <p:sldId xmlns:r="http://schemas.openxmlformats.org/officeDocument/2006/relationships" id="262" r:id="Rae695f4b8bf3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2c517df1f4195" /><Relationship Type="http://schemas.openxmlformats.org/officeDocument/2006/relationships/slide" Target="/ppt/slides/slide1.xml" Id="Rfb65a369c6f94b77" /><Relationship Type="http://schemas.openxmlformats.org/officeDocument/2006/relationships/slide" Target="/ppt/slides/slide2.xml" Id="Ra54b5f64d2e04a70" /><Relationship Type="http://schemas.openxmlformats.org/officeDocument/2006/relationships/slide" Target="/ppt/slides/slide3.xml" Id="R480d3bdfa2b04cb0" /><Relationship Type="http://schemas.openxmlformats.org/officeDocument/2006/relationships/slide" Target="/ppt/slides/slide4.xml" Id="Rcd654a19f1fd4c1c" /><Relationship Type="http://schemas.openxmlformats.org/officeDocument/2006/relationships/slide" Target="/ppt/slides/slide5.xml" Id="R3acc53cabee64a37" /><Relationship Type="http://schemas.openxmlformats.org/officeDocument/2006/relationships/slide" Target="/ppt/slides/slide6.xml" Id="Rcc50aaa9f623418b" /><Relationship Type="http://schemas.openxmlformats.org/officeDocument/2006/relationships/slide" Target="/ppt/slides/slide7.xml" Id="Rae695f4b8bf3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498657b31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1ac50857e4628" /><Relationship Type="http://schemas.openxmlformats.org/officeDocument/2006/relationships/theme" Target="/ppt/slideMasters/theme/theme1.xml" Id="Rf251377ebca6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1ac50857e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c40986e09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9760bb53e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f9745b097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043526459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b4b60a331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1d0cdffa0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8981a394b49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MAXWELL MONTES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MAXWELL MONTES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MAXWELL MONTES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MAXWELL MONTES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MAXWELL MONTES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MAXWELL MONTES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−1 598 548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109 002 440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116 533 945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MAXWELL MONTES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DECS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FRØYSTAD INVEST AS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WOODSTOCK AS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OLYMPUS MONS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IGOR DEKOVIC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TELHUS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MAXWELL MONTES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Thomas Tvedt, Ingolfs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914 985 900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MAXWELL MONTES AS</a:t>
            </a:r>
          </a:p>
        </p:txBody>
      </p:sp>
    </p:spTree>
  </p:cSld>
  <p:clrMapOvr>
    <a:masterClrMapping xmlns:a="http://schemas.openxmlformats.org/drawingml/2006/main"/>
  </p:clrMapOvr>
</p:sld>
</file>