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c667db0c6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ca229863b4166"/>
  </p:sldMasterIdLst>
  <p:sldIdLst>
    <p:sldId xmlns:r="http://schemas.openxmlformats.org/officeDocument/2006/relationships" id="256" r:id="R6abcc7f9cb784aae"/>
    <p:sldId xmlns:r="http://schemas.openxmlformats.org/officeDocument/2006/relationships" id="257" r:id="Rb78bfdbf8e0843a1"/>
    <p:sldId xmlns:r="http://schemas.openxmlformats.org/officeDocument/2006/relationships" id="258" r:id="Rad1a1e62fd8b4647"/>
    <p:sldId xmlns:r="http://schemas.openxmlformats.org/officeDocument/2006/relationships" id="259" r:id="R06f90580844646fe"/>
    <p:sldId xmlns:r="http://schemas.openxmlformats.org/officeDocument/2006/relationships" id="260" r:id="Re04e7d365a3a40a7"/>
    <p:sldId xmlns:r="http://schemas.openxmlformats.org/officeDocument/2006/relationships" id="261" r:id="R29be2de823cc4239"/>
    <p:sldId xmlns:r="http://schemas.openxmlformats.org/officeDocument/2006/relationships" id="262" r:id="R5a511be6cd6044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ca229863b4166" /><Relationship Type="http://schemas.openxmlformats.org/officeDocument/2006/relationships/slide" Target="/ppt/slides/slide1.xml" Id="R6abcc7f9cb784aae" /><Relationship Type="http://schemas.openxmlformats.org/officeDocument/2006/relationships/slide" Target="/ppt/slides/slide2.xml" Id="Rb78bfdbf8e0843a1" /><Relationship Type="http://schemas.openxmlformats.org/officeDocument/2006/relationships/slide" Target="/ppt/slides/slide3.xml" Id="Rad1a1e62fd8b4647" /><Relationship Type="http://schemas.openxmlformats.org/officeDocument/2006/relationships/slide" Target="/ppt/slides/slide4.xml" Id="R06f90580844646fe" /><Relationship Type="http://schemas.openxmlformats.org/officeDocument/2006/relationships/slide" Target="/ppt/slides/slide5.xml" Id="Re04e7d365a3a40a7" /><Relationship Type="http://schemas.openxmlformats.org/officeDocument/2006/relationships/slide" Target="/ppt/slides/slide6.xml" Id="R29be2de823cc4239" /><Relationship Type="http://schemas.openxmlformats.org/officeDocument/2006/relationships/slide" Target="/ppt/slides/slide7.xml" Id="R5a511be6cd6044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331a3bb5c44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2ac8c7ea44707" /><Relationship Type="http://schemas.openxmlformats.org/officeDocument/2006/relationships/theme" Target="/ppt/slideMasters/theme/theme1.xml" Id="R087916a9d1cb42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02ac8c7ea4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e4fe332b7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8a0b05e2642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abfc3ad0f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a5e77b58f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774b967d7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35de964ec46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fd3ccab5f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16 719 931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6 796 548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MILLOR INVEST AS  –  58,9 %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GLASSPAPER GROUP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FLOVIA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post@millor.no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www.millor.no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914 994 888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AS</a:t>
            </a:r>
          </a:p>
        </p:txBody>
      </p:sp>
    </p:spTree>
  </p:cSld>
  <p:clrMapOvr>
    <a:masterClrMapping xmlns:a="http://schemas.openxmlformats.org/drawingml/2006/main"/>
  </p:clrMapOvr>
</p:sld>
</file>