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1580bfc644242b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592a628952447a6"/>
  </p:sldMasterIdLst>
  <p:sldIdLst>
    <p:sldId xmlns:r="http://schemas.openxmlformats.org/officeDocument/2006/relationships" id="256" r:id="R69c826e79309463b"/>
    <p:sldId xmlns:r="http://schemas.openxmlformats.org/officeDocument/2006/relationships" id="257" r:id="R58e10868bd2e45cc"/>
    <p:sldId xmlns:r="http://schemas.openxmlformats.org/officeDocument/2006/relationships" id="258" r:id="R5bf0abaacfda4ba5"/>
    <p:sldId xmlns:r="http://schemas.openxmlformats.org/officeDocument/2006/relationships" id="259" r:id="R556ea7bd6fd04afd"/>
    <p:sldId xmlns:r="http://schemas.openxmlformats.org/officeDocument/2006/relationships" id="260" r:id="R29899fbbea5341ec"/>
    <p:sldId xmlns:r="http://schemas.openxmlformats.org/officeDocument/2006/relationships" id="261" r:id="R29eb219c0e304941"/>
    <p:sldId xmlns:r="http://schemas.openxmlformats.org/officeDocument/2006/relationships" id="262" r:id="R3a1802990fc2443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592a628952447a6" /><Relationship Type="http://schemas.openxmlformats.org/officeDocument/2006/relationships/slide" Target="/ppt/slides/slide1.xml" Id="R69c826e79309463b" /><Relationship Type="http://schemas.openxmlformats.org/officeDocument/2006/relationships/slide" Target="/ppt/slides/slide2.xml" Id="R58e10868bd2e45cc" /><Relationship Type="http://schemas.openxmlformats.org/officeDocument/2006/relationships/slide" Target="/ppt/slides/slide3.xml" Id="R5bf0abaacfda4ba5" /><Relationship Type="http://schemas.openxmlformats.org/officeDocument/2006/relationships/slide" Target="/ppt/slides/slide4.xml" Id="R556ea7bd6fd04afd" /><Relationship Type="http://schemas.openxmlformats.org/officeDocument/2006/relationships/slide" Target="/ppt/slides/slide5.xml" Id="R29899fbbea5341ec" /><Relationship Type="http://schemas.openxmlformats.org/officeDocument/2006/relationships/slide" Target="/ppt/slides/slide6.xml" Id="R29eb219c0e304941" /><Relationship Type="http://schemas.openxmlformats.org/officeDocument/2006/relationships/slide" Target="/ppt/slides/slide7.xml" Id="R3a1802990fc2443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1ad99ca4db6448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b5b5104ed04216" /><Relationship Type="http://schemas.openxmlformats.org/officeDocument/2006/relationships/theme" Target="/ppt/slideMasters/theme/theme1.xml" Id="R73e94fd928b340a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3b5b5104ed0421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11978c3db9412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d84cba66bc41c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677783c90d416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6c248994b544e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1bcebdcac44c1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7de198fd8d4e3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a5cae352344e5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PESTUA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PESTUA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PESTUA INVEST AS ble etablert [år] og holder til i Eresfjord.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PESTUA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PESTUA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PESTUA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−24 780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304 036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2 007 344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4 609 667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PESTUA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HENNING KÅRE ØVERÅS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OLAUG ØVERÅS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PESTUA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Øverås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6470 Eresfjord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71 23 42 48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henning.overaas@nessetpost.no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914 999 170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PESTUA INVEST AS</a:t>
            </a:r>
          </a:p>
        </p:txBody>
      </p:sp>
    </p:spTree>
  </p:cSld>
  <p:clrMapOvr>
    <a:masterClrMapping xmlns:a="http://schemas.openxmlformats.org/drawingml/2006/main"/>
  </p:clrMapOvr>
</p:sld>
</file>