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169aeb3f1e4e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05d2ff439946d2"/>
  </p:sldMasterIdLst>
  <p:sldIdLst>
    <p:sldId xmlns:r="http://schemas.openxmlformats.org/officeDocument/2006/relationships" id="256" r:id="Rede629455fbd4a28"/>
    <p:sldId xmlns:r="http://schemas.openxmlformats.org/officeDocument/2006/relationships" id="257" r:id="Rac86354ecdb64573"/>
    <p:sldId xmlns:r="http://schemas.openxmlformats.org/officeDocument/2006/relationships" id="258" r:id="R6dd0dbc0964547c6"/>
    <p:sldId xmlns:r="http://schemas.openxmlformats.org/officeDocument/2006/relationships" id="259" r:id="Rf733733f3dab4f49"/>
    <p:sldId xmlns:r="http://schemas.openxmlformats.org/officeDocument/2006/relationships" id="260" r:id="R35bddce034804343"/>
    <p:sldId xmlns:r="http://schemas.openxmlformats.org/officeDocument/2006/relationships" id="261" r:id="Rb0f67a052c984be2"/>
    <p:sldId xmlns:r="http://schemas.openxmlformats.org/officeDocument/2006/relationships" id="262" r:id="Rd027edfc201d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5d2ff439946d2" /><Relationship Type="http://schemas.openxmlformats.org/officeDocument/2006/relationships/slide" Target="/ppt/slides/slide1.xml" Id="Rede629455fbd4a28" /><Relationship Type="http://schemas.openxmlformats.org/officeDocument/2006/relationships/slide" Target="/ppt/slides/slide2.xml" Id="Rac86354ecdb64573" /><Relationship Type="http://schemas.openxmlformats.org/officeDocument/2006/relationships/slide" Target="/ppt/slides/slide3.xml" Id="R6dd0dbc0964547c6" /><Relationship Type="http://schemas.openxmlformats.org/officeDocument/2006/relationships/slide" Target="/ppt/slides/slide4.xml" Id="Rf733733f3dab4f49" /><Relationship Type="http://schemas.openxmlformats.org/officeDocument/2006/relationships/slide" Target="/ppt/slides/slide5.xml" Id="R35bddce034804343" /><Relationship Type="http://schemas.openxmlformats.org/officeDocument/2006/relationships/slide" Target="/ppt/slides/slide6.xml" Id="Rb0f67a052c984be2" /><Relationship Type="http://schemas.openxmlformats.org/officeDocument/2006/relationships/slide" Target="/ppt/slides/slide7.xml" Id="Rd027edfc201d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705c5601c49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773ee37ee44f3" /><Relationship Type="http://schemas.openxmlformats.org/officeDocument/2006/relationships/theme" Target="/ppt/slideMasters/theme/theme1.xml" Id="Ra9609dfa86a748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4773ee37ee44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0f246a4824b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74333805c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5fed2c523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cfafdc5e7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fd5e29d7344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9ff3bccae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955f42a2344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 CONSULTANT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CONSULTANT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CONSULTANT PARTNERS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CONSULTANT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CONSULTANT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CONSULTANT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1 043 851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51 090 407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53 440 592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CONSULTANT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JIH HOLDING AS  –  66,3 %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INVEST LIMITED NUF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ELIMAR INVEST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CONSULTANT PARTNERS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NYGAARD HAUKELAND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YOO HANNEVIK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CONSULTANT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915 008 070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CONSULTANT PARTNERS AS</a:t>
            </a:r>
          </a:p>
        </p:txBody>
      </p:sp>
    </p:spTree>
  </p:cSld>
  <p:clrMapOvr>
    <a:masterClrMapping xmlns:a="http://schemas.openxmlformats.org/drawingml/2006/main"/>
  </p:clrMapOvr>
</p:sld>
</file>