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a1c29441b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e2c7b188a490a"/>
  </p:sldMasterIdLst>
  <p:sldIdLst>
    <p:sldId xmlns:r="http://schemas.openxmlformats.org/officeDocument/2006/relationships" id="256" r:id="Rd2f9173e1b4c4253"/>
    <p:sldId xmlns:r="http://schemas.openxmlformats.org/officeDocument/2006/relationships" id="257" r:id="R730151fdf0664497"/>
    <p:sldId xmlns:r="http://schemas.openxmlformats.org/officeDocument/2006/relationships" id="258" r:id="R9386bfd585b346ae"/>
    <p:sldId xmlns:r="http://schemas.openxmlformats.org/officeDocument/2006/relationships" id="259" r:id="R108fe17d828a49b2"/>
    <p:sldId xmlns:r="http://schemas.openxmlformats.org/officeDocument/2006/relationships" id="260" r:id="Rd70187abceb04929"/>
    <p:sldId xmlns:r="http://schemas.openxmlformats.org/officeDocument/2006/relationships" id="261" r:id="R29b169763dd4425b"/>
    <p:sldId xmlns:r="http://schemas.openxmlformats.org/officeDocument/2006/relationships" id="262" r:id="R8d118c5d7e94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e2c7b188a490a" /><Relationship Type="http://schemas.openxmlformats.org/officeDocument/2006/relationships/slide" Target="/ppt/slides/slide1.xml" Id="Rd2f9173e1b4c4253" /><Relationship Type="http://schemas.openxmlformats.org/officeDocument/2006/relationships/slide" Target="/ppt/slides/slide2.xml" Id="R730151fdf0664497" /><Relationship Type="http://schemas.openxmlformats.org/officeDocument/2006/relationships/slide" Target="/ppt/slides/slide3.xml" Id="R9386bfd585b346ae" /><Relationship Type="http://schemas.openxmlformats.org/officeDocument/2006/relationships/slide" Target="/ppt/slides/slide4.xml" Id="R108fe17d828a49b2" /><Relationship Type="http://schemas.openxmlformats.org/officeDocument/2006/relationships/slide" Target="/ppt/slides/slide5.xml" Id="Rd70187abceb04929" /><Relationship Type="http://schemas.openxmlformats.org/officeDocument/2006/relationships/slide" Target="/ppt/slides/slide6.xml" Id="R29b169763dd4425b" /><Relationship Type="http://schemas.openxmlformats.org/officeDocument/2006/relationships/slide" Target="/ppt/slides/slide7.xml" Id="R8d118c5d7e94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b1eb10e50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831ef9c442aa" /><Relationship Type="http://schemas.openxmlformats.org/officeDocument/2006/relationships/theme" Target="/ppt/slideMasters/theme/theme1.xml" Id="R8f20d6a2b235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2831ef9c4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81bc8e46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ac9ce22c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987e0c64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42939b91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288f01290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39621718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30b08228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