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95dc5fb3e34a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38fc8cdeb149fa"/>
  </p:sldMasterIdLst>
  <p:sldIdLst>
    <p:sldId xmlns:r="http://schemas.openxmlformats.org/officeDocument/2006/relationships" id="256" r:id="Rdf3e007233e2459f"/>
    <p:sldId xmlns:r="http://schemas.openxmlformats.org/officeDocument/2006/relationships" id="257" r:id="R7e9660eb0c6a4429"/>
    <p:sldId xmlns:r="http://schemas.openxmlformats.org/officeDocument/2006/relationships" id="258" r:id="R2d1bac86c23d4028"/>
    <p:sldId xmlns:r="http://schemas.openxmlformats.org/officeDocument/2006/relationships" id="259" r:id="R87dbd34a84484b91"/>
    <p:sldId xmlns:r="http://schemas.openxmlformats.org/officeDocument/2006/relationships" id="260" r:id="R381ca0c6510b40a0"/>
    <p:sldId xmlns:r="http://schemas.openxmlformats.org/officeDocument/2006/relationships" id="261" r:id="Rfdf71302ada44864"/>
    <p:sldId xmlns:r="http://schemas.openxmlformats.org/officeDocument/2006/relationships" id="262" r:id="R219a2c7f18ca48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8fc8cdeb149fa" /><Relationship Type="http://schemas.openxmlformats.org/officeDocument/2006/relationships/slide" Target="/ppt/slides/slide1.xml" Id="Rdf3e007233e2459f" /><Relationship Type="http://schemas.openxmlformats.org/officeDocument/2006/relationships/slide" Target="/ppt/slides/slide2.xml" Id="R7e9660eb0c6a4429" /><Relationship Type="http://schemas.openxmlformats.org/officeDocument/2006/relationships/slide" Target="/ppt/slides/slide3.xml" Id="R2d1bac86c23d4028" /><Relationship Type="http://schemas.openxmlformats.org/officeDocument/2006/relationships/slide" Target="/ppt/slides/slide4.xml" Id="R87dbd34a84484b91" /><Relationship Type="http://schemas.openxmlformats.org/officeDocument/2006/relationships/slide" Target="/ppt/slides/slide5.xml" Id="R381ca0c6510b40a0" /><Relationship Type="http://schemas.openxmlformats.org/officeDocument/2006/relationships/slide" Target="/ppt/slides/slide6.xml" Id="Rfdf71302ada44864" /><Relationship Type="http://schemas.openxmlformats.org/officeDocument/2006/relationships/slide" Target="/ppt/slides/slide7.xml" Id="R219a2c7f18ca48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b8269511149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26b0083e74265" /><Relationship Type="http://schemas.openxmlformats.org/officeDocument/2006/relationships/theme" Target="/ppt/slideMasters/theme/theme1.xml" Id="R500459d55bc642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926b0083e742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847acaf8b4a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3c6215adb47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091fcdf4849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dbf81a36b4e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8fc8322d546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2ed38af684e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65f0fe3b148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BJERKVIK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BJERKVIK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7 746 453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9 283 193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11 195 243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AKSEL BJERKVIK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Steinsvikkroken 31C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5237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915 023 207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BJERKVIK INVEST AS</a:t>
            </a:r>
          </a:p>
        </p:txBody>
      </p:sp>
    </p:spTree>
  </p:cSld>
  <p:clrMapOvr>
    <a:masterClrMapping xmlns:a="http://schemas.openxmlformats.org/drawingml/2006/main"/>
  </p:clrMapOvr>
</p:sld>
</file>