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fd6cea0d1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30510a3d54378"/>
  </p:sldMasterIdLst>
  <p:sldIdLst>
    <p:sldId xmlns:r="http://schemas.openxmlformats.org/officeDocument/2006/relationships" id="256" r:id="Ra7e4fa381d5f4930"/>
    <p:sldId xmlns:r="http://schemas.openxmlformats.org/officeDocument/2006/relationships" id="257" r:id="R63ab6abd7a1847a3"/>
    <p:sldId xmlns:r="http://schemas.openxmlformats.org/officeDocument/2006/relationships" id="258" r:id="R7974505a4a524888"/>
    <p:sldId xmlns:r="http://schemas.openxmlformats.org/officeDocument/2006/relationships" id="259" r:id="R0be96487885d4e49"/>
    <p:sldId xmlns:r="http://schemas.openxmlformats.org/officeDocument/2006/relationships" id="260" r:id="R5736d32933d1464d"/>
    <p:sldId xmlns:r="http://schemas.openxmlformats.org/officeDocument/2006/relationships" id="261" r:id="Ra1c29650ab6c4991"/>
    <p:sldId xmlns:r="http://schemas.openxmlformats.org/officeDocument/2006/relationships" id="262" r:id="Ra8420a396ba1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30510a3d54378" /><Relationship Type="http://schemas.openxmlformats.org/officeDocument/2006/relationships/slide" Target="/ppt/slides/slide1.xml" Id="Ra7e4fa381d5f4930" /><Relationship Type="http://schemas.openxmlformats.org/officeDocument/2006/relationships/slide" Target="/ppt/slides/slide2.xml" Id="R63ab6abd7a1847a3" /><Relationship Type="http://schemas.openxmlformats.org/officeDocument/2006/relationships/slide" Target="/ppt/slides/slide3.xml" Id="R7974505a4a524888" /><Relationship Type="http://schemas.openxmlformats.org/officeDocument/2006/relationships/slide" Target="/ppt/slides/slide4.xml" Id="R0be96487885d4e49" /><Relationship Type="http://schemas.openxmlformats.org/officeDocument/2006/relationships/slide" Target="/ppt/slides/slide5.xml" Id="R5736d32933d1464d" /><Relationship Type="http://schemas.openxmlformats.org/officeDocument/2006/relationships/slide" Target="/ppt/slides/slide6.xml" Id="Ra1c29650ab6c4991" /><Relationship Type="http://schemas.openxmlformats.org/officeDocument/2006/relationships/slide" Target="/ppt/slides/slide7.xml" Id="Ra8420a396ba1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cb51a39d6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e2ca7cc549be" /><Relationship Type="http://schemas.openxmlformats.org/officeDocument/2006/relationships/theme" Target="/ppt/slideMasters/theme/theme1.xml" Id="Rdc434fdda3da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9e2ca7cc5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cd4ad9f7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6f592c1a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83c02470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d229d90d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1698734ce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deca2f61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5cadd9337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30 092 812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ARNE PRYDZ GLADHAUG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915 024 173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EIENDOM AS</a:t>
            </a:r>
          </a:p>
        </p:txBody>
      </p:sp>
    </p:spTree>
  </p:cSld>
  <p:clrMapOvr>
    <a:masterClrMapping xmlns:a="http://schemas.openxmlformats.org/drawingml/2006/main"/>
  </p:clrMapOvr>
</p:sld>
</file>