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46e1dab8ee40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07579e369a4ddb"/>
  </p:sldMasterIdLst>
  <p:sldIdLst>
    <p:sldId xmlns:r="http://schemas.openxmlformats.org/officeDocument/2006/relationships" id="256" r:id="R1b40131030dc4703"/>
    <p:sldId xmlns:r="http://schemas.openxmlformats.org/officeDocument/2006/relationships" id="257" r:id="R040d0413ff6f408a"/>
    <p:sldId xmlns:r="http://schemas.openxmlformats.org/officeDocument/2006/relationships" id="258" r:id="R4d9e695740bb46ac"/>
    <p:sldId xmlns:r="http://schemas.openxmlformats.org/officeDocument/2006/relationships" id="259" r:id="Ra0f9cbae9e5345d1"/>
    <p:sldId xmlns:r="http://schemas.openxmlformats.org/officeDocument/2006/relationships" id="260" r:id="Re9b456953a64415e"/>
    <p:sldId xmlns:r="http://schemas.openxmlformats.org/officeDocument/2006/relationships" id="261" r:id="Rc716646ac3ba48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07579e369a4ddb" /><Relationship Type="http://schemas.openxmlformats.org/officeDocument/2006/relationships/slide" Target="/ppt/slides/slide1.xml" Id="R1b40131030dc4703" /><Relationship Type="http://schemas.openxmlformats.org/officeDocument/2006/relationships/slide" Target="/ppt/slides/slide2.xml" Id="R040d0413ff6f408a" /><Relationship Type="http://schemas.openxmlformats.org/officeDocument/2006/relationships/slide" Target="/ppt/slides/slide3.xml" Id="R4d9e695740bb46ac" /><Relationship Type="http://schemas.openxmlformats.org/officeDocument/2006/relationships/slide" Target="/ppt/slides/slide4.xml" Id="Ra0f9cbae9e5345d1" /><Relationship Type="http://schemas.openxmlformats.org/officeDocument/2006/relationships/slide" Target="/ppt/slides/slide5.xml" Id="Re9b456953a64415e" /><Relationship Type="http://schemas.openxmlformats.org/officeDocument/2006/relationships/slide" Target="/ppt/slides/slide6.xml" Id="Rc716646ac3ba48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ccb90d2be24d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f238021e04170" /><Relationship Type="http://schemas.openxmlformats.org/officeDocument/2006/relationships/theme" Target="/ppt/slideMasters/theme/theme1.xml" Id="R809ac19e7a1b4c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8f238021e041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b866c744b49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fe60b60a24e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91c2f9cc24f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026aa690243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e91afc6834d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a49bbade845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MARIT OG TRYGVE GOAS STIFTELSE TIL INNKJØP AV KUNST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 OG TRYGVE GOAS STIFTELSE TIL INNKJØP AV KUNST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OG TRYGVE GOAS STIFTELSE TIL INNKJØP AV KUNST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 OG TRYGVE GOAS STIFTELSE TIL INNKJØP AV KUNST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 OG TRYGVE GOAS STIFTELSE TIL INNKJØP AV KUNST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 OG TRYGVE GOAS STIFTELSE TIL INNKJØP AV KUNST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391 901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376 631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376 631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4 686 169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4 686 169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 OG TRYGVE GOAS STIFTELSE TIL INNKJØP AV KUNST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 Skjalgssons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5523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915 026 400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 OG TRYGVE GOAS STIFTELSE TIL INNKJØP AV KUNST</a:t>
            </a:r>
          </a:p>
        </p:txBody>
      </p:sp>
    </p:spTree>
  </p:cSld>
  <p:clrMapOvr>
    <a:masterClrMapping xmlns:a="http://schemas.openxmlformats.org/drawingml/2006/main"/>
  </p:clrMapOvr>
</p:sld>
</file>