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6e849feb5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48f09fa5d44a9"/>
  </p:sldMasterIdLst>
  <p:sldIdLst>
    <p:sldId xmlns:r="http://schemas.openxmlformats.org/officeDocument/2006/relationships" id="256" r:id="Rb0fb5e69a4a84d14"/>
    <p:sldId xmlns:r="http://schemas.openxmlformats.org/officeDocument/2006/relationships" id="257" r:id="Rd5616aa8df114e6f"/>
    <p:sldId xmlns:r="http://schemas.openxmlformats.org/officeDocument/2006/relationships" id="258" r:id="R2e76bb89b4244cb1"/>
    <p:sldId xmlns:r="http://schemas.openxmlformats.org/officeDocument/2006/relationships" id="259" r:id="Rb05c56e3b29f45e0"/>
    <p:sldId xmlns:r="http://schemas.openxmlformats.org/officeDocument/2006/relationships" id="260" r:id="R6f818789354f4204"/>
    <p:sldId xmlns:r="http://schemas.openxmlformats.org/officeDocument/2006/relationships" id="261" r:id="Rf2826df13c61456d"/>
    <p:sldId xmlns:r="http://schemas.openxmlformats.org/officeDocument/2006/relationships" id="262" r:id="R84f488bdcd49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48f09fa5d44a9" /><Relationship Type="http://schemas.openxmlformats.org/officeDocument/2006/relationships/slide" Target="/ppt/slides/slide1.xml" Id="Rb0fb5e69a4a84d14" /><Relationship Type="http://schemas.openxmlformats.org/officeDocument/2006/relationships/slide" Target="/ppt/slides/slide2.xml" Id="Rd5616aa8df114e6f" /><Relationship Type="http://schemas.openxmlformats.org/officeDocument/2006/relationships/slide" Target="/ppt/slides/slide3.xml" Id="R2e76bb89b4244cb1" /><Relationship Type="http://schemas.openxmlformats.org/officeDocument/2006/relationships/slide" Target="/ppt/slides/slide4.xml" Id="Rb05c56e3b29f45e0" /><Relationship Type="http://schemas.openxmlformats.org/officeDocument/2006/relationships/slide" Target="/ppt/slides/slide5.xml" Id="R6f818789354f4204" /><Relationship Type="http://schemas.openxmlformats.org/officeDocument/2006/relationships/slide" Target="/ppt/slides/slide6.xml" Id="Rf2826df13c61456d" /><Relationship Type="http://schemas.openxmlformats.org/officeDocument/2006/relationships/slide" Target="/ppt/slides/slide7.xml" Id="R84f488bdcd49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206d806d9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35420fb8444a4" /><Relationship Type="http://schemas.openxmlformats.org/officeDocument/2006/relationships/theme" Target="/ppt/slideMasters/theme/theme1.xml" Id="R4ade76e9df77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c35420fb84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7c5bafe37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ed1f0057b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124e408c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c7154621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93bc7a99e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acab44b08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2465da46a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JTA KAPITAL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4 777 448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AARSKOG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Tore Aarskog, Rossnessvingen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915 051 650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