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0d23ce07f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f55ddadcc4ff1"/>
  </p:sldMasterIdLst>
  <p:sldIdLst>
    <p:sldId xmlns:r="http://schemas.openxmlformats.org/officeDocument/2006/relationships" id="256" r:id="R3cc92a8760f74a27"/>
    <p:sldId xmlns:r="http://schemas.openxmlformats.org/officeDocument/2006/relationships" id="257" r:id="Rf5e4f7be88f74cc4"/>
    <p:sldId xmlns:r="http://schemas.openxmlformats.org/officeDocument/2006/relationships" id="258" r:id="R0bf85f409e3d4b22"/>
    <p:sldId xmlns:r="http://schemas.openxmlformats.org/officeDocument/2006/relationships" id="259" r:id="R0c8d7c70c9024710"/>
    <p:sldId xmlns:r="http://schemas.openxmlformats.org/officeDocument/2006/relationships" id="260" r:id="R7ac0a374b40a4861"/>
    <p:sldId xmlns:r="http://schemas.openxmlformats.org/officeDocument/2006/relationships" id="261" r:id="Rb272260882fa46b0"/>
    <p:sldId xmlns:r="http://schemas.openxmlformats.org/officeDocument/2006/relationships" id="262" r:id="R5c990052fe5b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f55ddadcc4ff1" /><Relationship Type="http://schemas.openxmlformats.org/officeDocument/2006/relationships/slide" Target="/ppt/slides/slide1.xml" Id="R3cc92a8760f74a27" /><Relationship Type="http://schemas.openxmlformats.org/officeDocument/2006/relationships/slide" Target="/ppt/slides/slide2.xml" Id="Rf5e4f7be88f74cc4" /><Relationship Type="http://schemas.openxmlformats.org/officeDocument/2006/relationships/slide" Target="/ppt/slides/slide3.xml" Id="R0bf85f409e3d4b22" /><Relationship Type="http://schemas.openxmlformats.org/officeDocument/2006/relationships/slide" Target="/ppt/slides/slide4.xml" Id="R0c8d7c70c9024710" /><Relationship Type="http://schemas.openxmlformats.org/officeDocument/2006/relationships/slide" Target="/ppt/slides/slide5.xml" Id="R7ac0a374b40a4861" /><Relationship Type="http://schemas.openxmlformats.org/officeDocument/2006/relationships/slide" Target="/ppt/slides/slide6.xml" Id="Rb272260882fa46b0" /><Relationship Type="http://schemas.openxmlformats.org/officeDocument/2006/relationships/slide" Target="/ppt/slides/slide7.xml" Id="R5c990052fe5b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f01a77b8ab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df5e273064b93" /><Relationship Type="http://schemas.openxmlformats.org/officeDocument/2006/relationships/theme" Target="/ppt/slideMasters/theme/theme1.xml" Id="Rae792213395f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df5e27306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3a196d87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15517d557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efac9843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51e1ecf3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f347982f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74c77792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b5e58043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STILILL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STILILL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LILLESTØL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Lillestøl, Prost Ankers gate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stilil@hotmail.com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915 056 164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STILILL INVEST AS</a:t>
            </a:r>
          </a:p>
        </p:txBody>
      </p:sp>
    </p:spTree>
  </p:cSld>
  <p:clrMapOvr>
    <a:masterClrMapping xmlns:a="http://schemas.openxmlformats.org/drawingml/2006/main"/>
  </p:clrMapOvr>
</p:sld>
</file>