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698fb86cc42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15de18e0046df"/>
  </p:sldMasterIdLst>
  <p:sldIdLst>
    <p:sldId xmlns:r="http://schemas.openxmlformats.org/officeDocument/2006/relationships" id="256" r:id="R5c57283605254440"/>
    <p:sldId xmlns:r="http://schemas.openxmlformats.org/officeDocument/2006/relationships" id="257" r:id="Rec443c0166284f42"/>
    <p:sldId xmlns:r="http://schemas.openxmlformats.org/officeDocument/2006/relationships" id="258" r:id="R2b74b7a1a1cf41cd"/>
    <p:sldId xmlns:r="http://schemas.openxmlformats.org/officeDocument/2006/relationships" id="259" r:id="Red257995dfa14582"/>
    <p:sldId xmlns:r="http://schemas.openxmlformats.org/officeDocument/2006/relationships" id="260" r:id="R81201a918078414c"/>
    <p:sldId xmlns:r="http://schemas.openxmlformats.org/officeDocument/2006/relationships" id="261" r:id="R1550c15944ea4a36"/>
    <p:sldId xmlns:r="http://schemas.openxmlformats.org/officeDocument/2006/relationships" id="262" r:id="Rb41e4317f515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15de18e0046df" /><Relationship Type="http://schemas.openxmlformats.org/officeDocument/2006/relationships/slide" Target="/ppt/slides/slide1.xml" Id="R5c57283605254440" /><Relationship Type="http://schemas.openxmlformats.org/officeDocument/2006/relationships/slide" Target="/ppt/slides/slide2.xml" Id="Rec443c0166284f42" /><Relationship Type="http://schemas.openxmlformats.org/officeDocument/2006/relationships/slide" Target="/ppt/slides/slide3.xml" Id="R2b74b7a1a1cf41cd" /><Relationship Type="http://schemas.openxmlformats.org/officeDocument/2006/relationships/slide" Target="/ppt/slides/slide4.xml" Id="Red257995dfa14582" /><Relationship Type="http://schemas.openxmlformats.org/officeDocument/2006/relationships/slide" Target="/ppt/slides/slide5.xml" Id="R81201a918078414c" /><Relationship Type="http://schemas.openxmlformats.org/officeDocument/2006/relationships/slide" Target="/ppt/slides/slide6.xml" Id="R1550c15944ea4a36" /><Relationship Type="http://schemas.openxmlformats.org/officeDocument/2006/relationships/slide" Target="/ppt/slides/slide7.xml" Id="Rb41e4317f515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e07daf1e5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07514d01d40fc" /><Relationship Type="http://schemas.openxmlformats.org/officeDocument/2006/relationships/theme" Target="/ppt/slideMasters/theme/theme1.xml" Id="R7c8d2934e250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07514d01d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1b8550c0d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b39f07c03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a30b26c4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31528b38f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aa4ecdbdc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23c35528c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c8c0abf86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MISTA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15 677 350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21 452 990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REIMERS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915 074 677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MISTA INVEST AS</a:t>
            </a:r>
          </a:p>
        </p:txBody>
      </p:sp>
    </p:spTree>
  </p:cSld>
  <p:clrMapOvr>
    <a:masterClrMapping xmlns:a="http://schemas.openxmlformats.org/drawingml/2006/main"/>
  </p:clrMapOvr>
</p:sld>
</file>