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1f29870c7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f58e91d5e4e7d"/>
  </p:sldMasterIdLst>
  <p:sldIdLst>
    <p:sldId xmlns:r="http://schemas.openxmlformats.org/officeDocument/2006/relationships" id="256" r:id="R2014a86b237a4066"/>
    <p:sldId xmlns:r="http://schemas.openxmlformats.org/officeDocument/2006/relationships" id="257" r:id="R9060a4a008064a19"/>
    <p:sldId xmlns:r="http://schemas.openxmlformats.org/officeDocument/2006/relationships" id="258" r:id="R87a8b5cece9c41f2"/>
    <p:sldId xmlns:r="http://schemas.openxmlformats.org/officeDocument/2006/relationships" id="259" r:id="Ra409c19e0187488b"/>
    <p:sldId xmlns:r="http://schemas.openxmlformats.org/officeDocument/2006/relationships" id="260" r:id="Rae6ab39c5e7d4eb4"/>
    <p:sldId xmlns:r="http://schemas.openxmlformats.org/officeDocument/2006/relationships" id="261" r:id="R6ab95b2d293244d9"/>
    <p:sldId xmlns:r="http://schemas.openxmlformats.org/officeDocument/2006/relationships" id="262" r:id="R02d628a30d0b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f58e91d5e4e7d" /><Relationship Type="http://schemas.openxmlformats.org/officeDocument/2006/relationships/slide" Target="/ppt/slides/slide1.xml" Id="R2014a86b237a4066" /><Relationship Type="http://schemas.openxmlformats.org/officeDocument/2006/relationships/slide" Target="/ppt/slides/slide2.xml" Id="R9060a4a008064a19" /><Relationship Type="http://schemas.openxmlformats.org/officeDocument/2006/relationships/slide" Target="/ppt/slides/slide3.xml" Id="R87a8b5cece9c41f2" /><Relationship Type="http://schemas.openxmlformats.org/officeDocument/2006/relationships/slide" Target="/ppt/slides/slide4.xml" Id="Ra409c19e0187488b" /><Relationship Type="http://schemas.openxmlformats.org/officeDocument/2006/relationships/slide" Target="/ppt/slides/slide5.xml" Id="Rae6ab39c5e7d4eb4" /><Relationship Type="http://schemas.openxmlformats.org/officeDocument/2006/relationships/slide" Target="/ppt/slides/slide6.xml" Id="R6ab95b2d293244d9" /><Relationship Type="http://schemas.openxmlformats.org/officeDocument/2006/relationships/slide" Target="/ppt/slides/slide7.xml" Id="R02d628a30d0b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365887129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75c66139846ad" /><Relationship Type="http://schemas.openxmlformats.org/officeDocument/2006/relationships/theme" Target="/ppt/slideMasters/theme/theme1.xml" Id="Rce93621f31f7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75c661398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5325a525640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c09dd72cc45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f4d3e6364b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100b6bd6a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4d9268c9f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9fb96df82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a02c799ea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SYSTEM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SYSTEM REGNSKAP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19 848 108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5 982 266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FEHIRDE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post@systemregnskap.no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915 075 223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 REGNSKAP AS</a:t>
            </a:r>
          </a:p>
        </p:txBody>
      </p:sp>
    </p:spTree>
  </p:cSld>
  <p:clrMapOvr>
    <a:masterClrMapping xmlns:a="http://schemas.openxmlformats.org/drawingml/2006/main"/>
  </p:clrMapOvr>
</p:sld>
</file>