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7944aa6a2048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a33ed4ab874f72"/>
  </p:sldMasterIdLst>
  <p:sldIdLst>
    <p:sldId xmlns:r="http://schemas.openxmlformats.org/officeDocument/2006/relationships" id="256" r:id="Rd8f891c7587a4cd1"/>
    <p:sldId xmlns:r="http://schemas.openxmlformats.org/officeDocument/2006/relationships" id="257" r:id="Rd658f538072a4003"/>
    <p:sldId xmlns:r="http://schemas.openxmlformats.org/officeDocument/2006/relationships" id="258" r:id="R7641740d754e48d3"/>
    <p:sldId xmlns:r="http://schemas.openxmlformats.org/officeDocument/2006/relationships" id="259" r:id="R7646a11a8a0a40cd"/>
    <p:sldId xmlns:r="http://schemas.openxmlformats.org/officeDocument/2006/relationships" id="260" r:id="Rf92194615abd4f48"/>
    <p:sldId xmlns:r="http://schemas.openxmlformats.org/officeDocument/2006/relationships" id="261" r:id="R23445e300cd34d6b"/>
    <p:sldId xmlns:r="http://schemas.openxmlformats.org/officeDocument/2006/relationships" id="262" r:id="R078452d43fd94f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a33ed4ab874f72" /><Relationship Type="http://schemas.openxmlformats.org/officeDocument/2006/relationships/slide" Target="/ppt/slides/slide1.xml" Id="Rd8f891c7587a4cd1" /><Relationship Type="http://schemas.openxmlformats.org/officeDocument/2006/relationships/slide" Target="/ppt/slides/slide2.xml" Id="Rd658f538072a4003" /><Relationship Type="http://schemas.openxmlformats.org/officeDocument/2006/relationships/slide" Target="/ppt/slides/slide3.xml" Id="R7641740d754e48d3" /><Relationship Type="http://schemas.openxmlformats.org/officeDocument/2006/relationships/slide" Target="/ppt/slides/slide4.xml" Id="R7646a11a8a0a40cd" /><Relationship Type="http://schemas.openxmlformats.org/officeDocument/2006/relationships/slide" Target="/ppt/slides/slide5.xml" Id="Rf92194615abd4f48" /><Relationship Type="http://schemas.openxmlformats.org/officeDocument/2006/relationships/slide" Target="/ppt/slides/slide6.xml" Id="R23445e300cd34d6b" /><Relationship Type="http://schemas.openxmlformats.org/officeDocument/2006/relationships/slide" Target="/ppt/slides/slide7.xml" Id="R078452d43fd94f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5151c8e96b49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3b0b03e48412f" /><Relationship Type="http://schemas.openxmlformats.org/officeDocument/2006/relationships/theme" Target="/ppt/slideMasters/theme/theme1.xml" Id="R1eacc504659b4b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63b0b03e4841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98e9d79ae4a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4b766dc5d42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4fd2865cb43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420ca5d644a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960e6f50146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1d3cd94b046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16f868bad4b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ELIAS VINJE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VINJE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ELIAS VINJE EIGEDOM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VINJE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VINJE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VINJE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293 636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−162 639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11 711 355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11 757 076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VINJE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HOVET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ELIAS HOVET AAS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VINJE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Kyrkjevegen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915 093 841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VINJE EIGEDOM AS</a:t>
            </a:r>
          </a:p>
        </p:txBody>
      </p:sp>
    </p:spTree>
  </p:cSld>
  <p:clrMapOvr>
    <a:masterClrMapping xmlns:a="http://schemas.openxmlformats.org/drawingml/2006/main"/>
  </p:clrMapOvr>
</p:sld>
</file>