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ec063c7ffd42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8a1b0bbd7c4fe3"/>
  </p:sldMasterIdLst>
  <p:sldIdLst>
    <p:sldId xmlns:r="http://schemas.openxmlformats.org/officeDocument/2006/relationships" id="256" r:id="R2442769904f54461"/>
    <p:sldId xmlns:r="http://schemas.openxmlformats.org/officeDocument/2006/relationships" id="257" r:id="Rde96e4844fdd4690"/>
    <p:sldId xmlns:r="http://schemas.openxmlformats.org/officeDocument/2006/relationships" id="258" r:id="Ra410e1672c354df7"/>
    <p:sldId xmlns:r="http://schemas.openxmlformats.org/officeDocument/2006/relationships" id="259" r:id="R9acbfc0c27304dfd"/>
    <p:sldId xmlns:r="http://schemas.openxmlformats.org/officeDocument/2006/relationships" id="260" r:id="Rb4362e7005e1499e"/>
    <p:sldId xmlns:r="http://schemas.openxmlformats.org/officeDocument/2006/relationships" id="261" r:id="R4baaabc07e544249"/>
    <p:sldId xmlns:r="http://schemas.openxmlformats.org/officeDocument/2006/relationships" id="262" r:id="R571eeec0e1fe4e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8a1b0bbd7c4fe3" /><Relationship Type="http://schemas.openxmlformats.org/officeDocument/2006/relationships/slide" Target="/ppt/slides/slide1.xml" Id="R2442769904f54461" /><Relationship Type="http://schemas.openxmlformats.org/officeDocument/2006/relationships/slide" Target="/ppt/slides/slide2.xml" Id="Rde96e4844fdd4690" /><Relationship Type="http://schemas.openxmlformats.org/officeDocument/2006/relationships/slide" Target="/ppt/slides/slide3.xml" Id="Ra410e1672c354df7" /><Relationship Type="http://schemas.openxmlformats.org/officeDocument/2006/relationships/slide" Target="/ppt/slides/slide4.xml" Id="R9acbfc0c27304dfd" /><Relationship Type="http://schemas.openxmlformats.org/officeDocument/2006/relationships/slide" Target="/ppt/slides/slide5.xml" Id="Rb4362e7005e1499e" /><Relationship Type="http://schemas.openxmlformats.org/officeDocument/2006/relationships/slide" Target="/ppt/slides/slide6.xml" Id="R4baaabc07e544249" /><Relationship Type="http://schemas.openxmlformats.org/officeDocument/2006/relationships/slide" Target="/ppt/slides/slide7.xml" Id="R571eeec0e1fe4e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b9e0bededc4c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9a03a589c4829" /><Relationship Type="http://schemas.openxmlformats.org/officeDocument/2006/relationships/theme" Target="/ppt/slideMasters/theme/theme1.xml" Id="Rbd4d4a71c9b043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19a03a589c48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0d16599e14a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035a6ccdc42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4aabaf22941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43c99f07942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bee7838654e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3b35043274f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9e77924154a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BORGHATTEN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BORGHATTEN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1 692 329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1 665 004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1 665 250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5 300 161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5 710 161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FREDRIK GETZ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Moltke Moes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jfgetz@yahoo.com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915 094 945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BORGHATTEN AS</a:t>
            </a:r>
          </a:p>
        </p:txBody>
      </p:sp>
    </p:spTree>
  </p:cSld>
  <p:clrMapOvr>
    <a:masterClrMapping xmlns:a="http://schemas.openxmlformats.org/drawingml/2006/main"/>
  </p:clrMapOvr>
</p:sld>
</file>