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6996e6e22645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7981d48a494ff3"/>
  </p:sldMasterIdLst>
  <p:sldIdLst>
    <p:sldId xmlns:r="http://schemas.openxmlformats.org/officeDocument/2006/relationships" id="256" r:id="R0c354017641f4b9e"/>
    <p:sldId xmlns:r="http://schemas.openxmlformats.org/officeDocument/2006/relationships" id="257" r:id="R667cfd6c1d294148"/>
    <p:sldId xmlns:r="http://schemas.openxmlformats.org/officeDocument/2006/relationships" id="258" r:id="R6ca0ad3dd8ee4e3a"/>
    <p:sldId xmlns:r="http://schemas.openxmlformats.org/officeDocument/2006/relationships" id="259" r:id="R4f4697f2261e49c5"/>
    <p:sldId xmlns:r="http://schemas.openxmlformats.org/officeDocument/2006/relationships" id="260" r:id="Rec137ca7c9434313"/>
    <p:sldId xmlns:r="http://schemas.openxmlformats.org/officeDocument/2006/relationships" id="261" r:id="R129953da3b6c4d89"/>
    <p:sldId xmlns:r="http://schemas.openxmlformats.org/officeDocument/2006/relationships" id="262" r:id="R94a12d1d61a340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7981d48a494ff3" /><Relationship Type="http://schemas.openxmlformats.org/officeDocument/2006/relationships/slide" Target="/ppt/slides/slide1.xml" Id="R0c354017641f4b9e" /><Relationship Type="http://schemas.openxmlformats.org/officeDocument/2006/relationships/slide" Target="/ppt/slides/slide2.xml" Id="R667cfd6c1d294148" /><Relationship Type="http://schemas.openxmlformats.org/officeDocument/2006/relationships/slide" Target="/ppt/slides/slide3.xml" Id="R6ca0ad3dd8ee4e3a" /><Relationship Type="http://schemas.openxmlformats.org/officeDocument/2006/relationships/slide" Target="/ppt/slides/slide4.xml" Id="R4f4697f2261e49c5" /><Relationship Type="http://schemas.openxmlformats.org/officeDocument/2006/relationships/slide" Target="/ppt/slides/slide5.xml" Id="Rec137ca7c9434313" /><Relationship Type="http://schemas.openxmlformats.org/officeDocument/2006/relationships/slide" Target="/ppt/slides/slide6.xml" Id="R129953da3b6c4d89" /><Relationship Type="http://schemas.openxmlformats.org/officeDocument/2006/relationships/slide" Target="/ppt/slides/slide7.xml" Id="R94a12d1d61a340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82722eefed49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a769793b842dc" /><Relationship Type="http://schemas.openxmlformats.org/officeDocument/2006/relationships/theme" Target="/ppt/slideMasters/theme/theme1.xml" Id="R453739d36eda48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ca769793b842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8c64630b246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7b3c5589341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977b7db724e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a809570ee4a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d9e8d98e549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93ee4e861d4f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e698ddd7c49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AALLS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AALLS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AALLS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AALLS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AALLS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AALLS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250 598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488 028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AALLS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HORN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AALLS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Notch AS, Brenneriveien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morten@aalls.no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915 101 763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AALLS AS</a:t>
            </a:r>
          </a:p>
        </p:txBody>
      </p:sp>
    </p:spTree>
  </p:cSld>
  <p:clrMapOvr>
    <a:masterClrMapping xmlns:a="http://schemas.openxmlformats.org/drawingml/2006/main"/>
  </p:clrMapOvr>
</p:sld>
</file>