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0a83d61cc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b214c58c54a3e"/>
  </p:sldMasterIdLst>
  <p:sldIdLst>
    <p:sldId xmlns:r="http://schemas.openxmlformats.org/officeDocument/2006/relationships" id="256" r:id="Ra8896b2a9cd24d25"/>
    <p:sldId xmlns:r="http://schemas.openxmlformats.org/officeDocument/2006/relationships" id="257" r:id="Rd142331ad643442f"/>
    <p:sldId xmlns:r="http://schemas.openxmlformats.org/officeDocument/2006/relationships" id="258" r:id="R4a3a6b3bc269474f"/>
    <p:sldId xmlns:r="http://schemas.openxmlformats.org/officeDocument/2006/relationships" id="259" r:id="R8fffe9f6c1644fce"/>
    <p:sldId xmlns:r="http://schemas.openxmlformats.org/officeDocument/2006/relationships" id="260" r:id="R8feebbfa687a45be"/>
    <p:sldId xmlns:r="http://schemas.openxmlformats.org/officeDocument/2006/relationships" id="261" r:id="R3f05743589334610"/>
    <p:sldId xmlns:r="http://schemas.openxmlformats.org/officeDocument/2006/relationships" id="262" r:id="Rac4d105ce4794a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b214c58c54a3e" /><Relationship Type="http://schemas.openxmlformats.org/officeDocument/2006/relationships/slide" Target="/ppt/slides/slide1.xml" Id="Ra8896b2a9cd24d25" /><Relationship Type="http://schemas.openxmlformats.org/officeDocument/2006/relationships/slide" Target="/ppt/slides/slide2.xml" Id="Rd142331ad643442f" /><Relationship Type="http://schemas.openxmlformats.org/officeDocument/2006/relationships/slide" Target="/ppt/slides/slide3.xml" Id="R4a3a6b3bc269474f" /><Relationship Type="http://schemas.openxmlformats.org/officeDocument/2006/relationships/slide" Target="/ppt/slides/slide4.xml" Id="R8fffe9f6c1644fce" /><Relationship Type="http://schemas.openxmlformats.org/officeDocument/2006/relationships/slide" Target="/ppt/slides/slide5.xml" Id="R8feebbfa687a45be" /><Relationship Type="http://schemas.openxmlformats.org/officeDocument/2006/relationships/slide" Target="/ppt/slides/slide6.xml" Id="R3f05743589334610" /><Relationship Type="http://schemas.openxmlformats.org/officeDocument/2006/relationships/slide" Target="/ppt/slides/slide7.xml" Id="Rac4d105ce4794a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030448cb4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bbe256114ba8" /><Relationship Type="http://schemas.openxmlformats.org/officeDocument/2006/relationships/theme" Target="/ppt/slideMasters/theme/theme1.xml" Id="Re98091c72b57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3cbbe25611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b8f9798b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13beb7fa0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1f832c8e74e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95257208045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af78214214b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a317b79b4f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134a5a19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HKO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KRISTIN OLESEN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Hushagasvingen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915 115 616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HKO HOLDING AS</a:t>
            </a:r>
          </a:p>
        </p:txBody>
      </p:sp>
    </p:spTree>
  </p:cSld>
  <p:clrMapOvr>
    <a:masterClrMapping xmlns:a="http://schemas.openxmlformats.org/drawingml/2006/main"/>
  </p:clrMapOvr>
</p:sld>
</file>