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28fd31b4b4d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cf0f4fda34188"/>
  </p:sldMasterIdLst>
  <p:sldIdLst>
    <p:sldId xmlns:r="http://schemas.openxmlformats.org/officeDocument/2006/relationships" id="256" r:id="R9b5b83b1268d40d7"/>
    <p:sldId xmlns:r="http://schemas.openxmlformats.org/officeDocument/2006/relationships" id="257" r:id="Rec1bca652b6e4507"/>
    <p:sldId xmlns:r="http://schemas.openxmlformats.org/officeDocument/2006/relationships" id="258" r:id="Rbc369a2264f44bbb"/>
    <p:sldId xmlns:r="http://schemas.openxmlformats.org/officeDocument/2006/relationships" id="259" r:id="Ra73aa86691d04fa9"/>
    <p:sldId xmlns:r="http://schemas.openxmlformats.org/officeDocument/2006/relationships" id="260" r:id="R37551ab6ddf74939"/>
    <p:sldId xmlns:r="http://schemas.openxmlformats.org/officeDocument/2006/relationships" id="261" r:id="Re91786552d894ca6"/>
    <p:sldId xmlns:r="http://schemas.openxmlformats.org/officeDocument/2006/relationships" id="262" r:id="Rf914fcf4efe4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cf0f4fda34188" /><Relationship Type="http://schemas.openxmlformats.org/officeDocument/2006/relationships/slide" Target="/ppt/slides/slide1.xml" Id="R9b5b83b1268d40d7" /><Relationship Type="http://schemas.openxmlformats.org/officeDocument/2006/relationships/slide" Target="/ppt/slides/slide2.xml" Id="Rec1bca652b6e4507" /><Relationship Type="http://schemas.openxmlformats.org/officeDocument/2006/relationships/slide" Target="/ppt/slides/slide3.xml" Id="Rbc369a2264f44bbb" /><Relationship Type="http://schemas.openxmlformats.org/officeDocument/2006/relationships/slide" Target="/ppt/slides/slide4.xml" Id="Ra73aa86691d04fa9" /><Relationship Type="http://schemas.openxmlformats.org/officeDocument/2006/relationships/slide" Target="/ppt/slides/slide5.xml" Id="R37551ab6ddf74939" /><Relationship Type="http://schemas.openxmlformats.org/officeDocument/2006/relationships/slide" Target="/ppt/slides/slide6.xml" Id="Re91786552d894ca6" /><Relationship Type="http://schemas.openxmlformats.org/officeDocument/2006/relationships/slide" Target="/ppt/slides/slide7.xml" Id="Rf914fcf4efe4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532960aea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9538175f04673" /><Relationship Type="http://schemas.openxmlformats.org/officeDocument/2006/relationships/theme" Target="/ppt/slideMasters/theme/theme1.xml" Id="R2a17e3257c6748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9538175f0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6992e6818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13820417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470b77a3b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ad88d9d69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6fe3a3ca7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a6d92275248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3416d86f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GUSTAV PEDERSEN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PEDERSEN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455 716 143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−15 086 341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−11 907 464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91 802 608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211 831 810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GUVI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915 141 668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GUSTAV PEDERSEN AS</a:t>
            </a:r>
          </a:p>
        </p:txBody>
      </p:sp>
    </p:spTree>
  </p:cSld>
  <p:clrMapOvr>
    <a:masterClrMapping xmlns:a="http://schemas.openxmlformats.org/drawingml/2006/main"/>
  </p:clrMapOvr>
</p:sld>
</file>