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afe8dc430342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3a00e4bd3244993"/>
  </p:sldMasterIdLst>
  <p:sldIdLst>
    <p:sldId xmlns:r="http://schemas.openxmlformats.org/officeDocument/2006/relationships" id="256" r:id="Rd476f79b2c4641df"/>
    <p:sldId xmlns:r="http://schemas.openxmlformats.org/officeDocument/2006/relationships" id="257" r:id="Rd547c969ae77417e"/>
    <p:sldId xmlns:r="http://schemas.openxmlformats.org/officeDocument/2006/relationships" id="258" r:id="Rd1dafc929ff447ea"/>
    <p:sldId xmlns:r="http://schemas.openxmlformats.org/officeDocument/2006/relationships" id="259" r:id="R7b243f36e19a43d6"/>
    <p:sldId xmlns:r="http://schemas.openxmlformats.org/officeDocument/2006/relationships" id="260" r:id="R12c013edb0bc4f59"/>
    <p:sldId xmlns:r="http://schemas.openxmlformats.org/officeDocument/2006/relationships" id="261" r:id="R1852fb3e4c394a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a00e4bd3244993" /><Relationship Type="http://schemas.openxmlformats.org/officeDocument/2006/relationships/slide" Target="/ppt/slides/slide1.xml" Id="Rd476f79b2c4641df" /><Relationship Type="http://schemas.openxmlformats.org/officeDocument/2006/relationships/slide" Target="/ppt/slides/slide2.xml" Id="Rd547c969ae77417e" /><Relationship Type="http://schemas.openxmlformats.org/officeDocument/2006/relationships/slide" Target="/ppt/slides/slide3.xml" Id="Rd1dafc929ff447ea" /><Relationship Type="http://schemas.openxmlformats.org/officeDocument/2006/relationships/slide" Target="/ppt/slides/slide4.xml" Id="R7b243f36e19a43d6" /><Relationship Type="http://schemas.openxmlformats.org/officeDocument/2006/relationships/slide" Target="/ppt/slides/slide5.xml" Id="R12c013edb0bc4f59" /><Relationship Type="http://schemas.openxmlformats.org/officeDocument/2006/relationships/slide" Target="/ppt/slides/slide6.xml" Id="R1852fb3e4c394a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177bc2e8de4e2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8d72a06caf4e89" /><Relationship Type="http://schemas.openxmlformats.org/officeDocument/2006/relationships/theme" Target="/ppt/slideMasters/theme/theme1.xml" Id="R670dd136f96444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8d72a06caf4e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2086f11294d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a3ff8dcd746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fc0a9d67b45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5bdf970e2d4e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5f8c50358440e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48db7520d4e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SPAREBANKSTIFTELSEN ASKIM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SPAREBANKSTIFTELSEN ASKIM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−15 475 648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25 901 131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574 657 794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584 701 968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Dr.Randers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81 62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post@sparebankstiftelsenaskim.no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www.sparebankstiftelsenaskim.no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915 167 691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SPAREBANKSTIFTELSEN ASKIM</a:t>
            </a:r>
          </a:p>
        </p:txBody>
      </p:sp>
    </p:spTree>
  </p:cSld>
  <p:clrMapOvr>
    <a:masterClrMapping xmlns:a="http://schemas.openxmlformats.org/drawingml/2006/main"/>
  </p:clrMapOvr>
</p:sld>
</file>