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6c619fe1e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42c4b2e8f4b2b"/>
  </p:sldMasterIdLst>
  <p:sldIdLst>
    <p:sldId xmlns:r="http://schemas.openxmlformats.org/officeDocument/2006/relationships" id="256" r:id="Re3dea8c49a0e49e6"/>
    <p:sldId xmlns:r="http://schemas.openxmlformats.org/officeDocument/2006/relationships" id="257" r:id="R2b67565e37ca452c"/>
    <p:sldId xmlns:r="http://schemas.openxmlformats.org/officeDocument/2006/relationships" id="258" r:id="Rd874642cb70b4f56"/>
    <p:sldId xmlns:r="http://schemas.openxmlformats.org/officeDocument/2006/relationships" id="259" r:id="R6cdb42c1a2d440c7"/>
    <p:sldId xmlns:r="http://schemas.openxmlformats.org/officeDocument/2006/relationships" id="260" r:id="Rac4f338da6bd4e2c"/>
    <p:sldId xmlns:r="http://schemas.openxmlformats.org/officeDocument/2006/relationships" id="261" r:id="Re1d59027dbae4e2a"/>
    <p:sldId xmlns:r="http://schemas.openxmlformats.org/officeDocument/2006/relationships" id="262" r:id="R2838d8c54548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42c4b2e8f4b2b" /><Relationship Type="http://schemas.openxmlformats.org/officeDocument/2006/relationships/slide" Target="/ppt/slides/slide1.xml" Id="Re3dea8c49a0e49e6" /><Relationship Type="http://schemas.openxmlformats.org/officeDocument/2006/relationships/slide" Target="/ppt/slides/slide2.xml" Id="R2b67565e37ca452c" /><Relationship Type="http://schemas.openxmlformats.org/officeDocument/2006/relationships/slide" Target="/ppt/slides/slide3.xml" Id="Rd874642cb70b4f56" /><Relationship Type="http://schemas.openxmlformats.org/officeDocument/2006/relationships/slide" Target="/ppt/slides/slide4.xml" Id="R6cdb42c1a2d440c7" /><Relationship Type="http://schemas.openxmlformats.org/officeDocument/2006/relationships/slide" Target="/ppt/slides/slide5.xml" Id="Rac4f338da6bd4e2c" /><Relationship Type="http://schemas.openxmlformats.org/officeDocument/2006/relationships/slide" Target="/ppt/slides/slide6.xml" Id="Re1d59027dbae4e2a" /><Relationship Type="http://schemas.openxmlformats.org/officeDocument/2006/relationships/slide" Target="/ppt/slides/slide7.xml" Id="R2838d8c54548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821e6555f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936e07504705" /><Relationship Type="http://schemas.openxmlformats.org/officeDocument/2006/relationships/theme" Target="/ppt/slideMasters/theme/theme1.xml" Id="Rbe3d60692793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7936e0750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b9e5fe5c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1d4bff12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ac51d59a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05eaef74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43be67e0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e5a7a0f2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9c481e12b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NORDBREKKEN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