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c6e3b62e544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f4e3d0e8f540a7"/>
  </p:sldMasterIdLst>
  <p:sldIdLst>
    <p:sldId xmlns:r="http://schemas.openxmlformats.org/officeDocument/2006/relationships" id="256" r:id="Rf0900ed10f8d40e4"/>
    <p:sldId xmlns:r="http://schemas.openxmlformats.org/officeDocument/2006/relationships" id="257" r:id="R421db39ca664420d"/>
    <p:sldId xmlns:r="http://schemas.openxmlformats.org/officeDocument/2006/relationships" id="258" r:id="R4bca59d57973470e"/>
    <p:sldId xmlns:r="http://schemas.openxmlformats.org/officeDocument/2006/relationships" id="259" r:id="Rc8cbc5e7b4074342"/>
    <p:sldId xmlns:r="http://schemas.openxmlformats.org/officeDocument/2006/relationships" id="260" r:id="R6243a463b55d4852"/>
    <p:sldId xmlns:r="http://schemas.openxmlformats.org/officeDocument/2006/relationships" id="261" r:id="R5261db2050ca4fa1"/>
    <p:sldId xmlns:r="http://schemas.openxmlformats.org/officeDocument/2006/relationships" id="262" r:id="R7311486709bc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4e3d0e8f540a7" /><Relationship Type="http://schemas.openxmlformats.org/officeDocument/2006/relationships/slide" Target="/ppt/slides/slide1.xml" Id="Rf0900ed10f8d40e4" /><Relationship Type="http://schemas.openxmlformats.org/officeDocument/2006/relationships/slide" Target="/ppt/slides/slide2.xml" Id="R421db39ca664420d" /><Relationship Type="http://schemas.openxmlformats.org/officeDocument/2006/relationships/slide" Target="/ppt/slides/slide3.xml" Id="R4bca59d57973470e" /><Relationship Type="http://schemas.openxmlformats.org/officeDocument/2006/relationships/slide" Target="/ppt/slides/slide4.xml" Id="Rc8cbc5e7b4074342" /><Relationship Type="http://schemas.openxmlformats.org/officeDocument/2006/relationships/slide" Target="/ppt/slides/slide5.xml" Id="R6243a463b55d4852" /><Relationship Type="http://schemas.openxmlformats.org/officeDocument/2006/relationships/slide" Target="/ppt/slides/slide6.xml" Id="R5261db2050ca4fa1" /><Relationship Type="http://schemas.openxmlformats.org/officeDocument/2006/relationships/slide" Target="/ppt/slides/slide7.xml" Id="R7311486709bc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84ffa2a2b49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8e3ddef7843a1" /><Relationship Type="http://schemas.openxmlformats.org/officeDocument/2006/relationships/theme" Target="/ppt/slideMasters/theme/theme1.xml" Id="R4397aa87300444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8e3ddef78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5ce186789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d35ebefa2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281bdca2d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e316cff5547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90142a8f1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b1939ef474c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df5b5856649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YLMHEIM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YLMHEIM AS ble etablert [år] og holder til i Slinda.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7 632 664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OVE ØLMHEIM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Norafjordvegen 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6859 Slinda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77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ylmheimas@gmail.com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915 201 075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