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352285f20545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2197338dde47fd"/>
  </p:sldMasterIdLst>
  <p:sldIdLst>
    <p:sldId xmlns:r="http://schemas.openxmlformats.org/officeDocument/2006/relationships" id="256" r:id="Ra3337335a9e94c47"/>
    <p:sldId xmlns:r="http://schemas.openxmlformats.org/officeDocument/2006/relationships" id="257" r:id="Rfb1cce36b589432b"/>
    <p:sldId xmlns:r="http://schemas.openxmlformats.org/officeDocument/2006/relationships" id="258" r:id="R23b362c1ed054226"/>
    <p:sldId xmlns:r="http://schemas.openxmlformats.org/officeDocument/2006/relationships" id="259" r:id="Rfa301c6fa6d54055"/>
    <p:sldId xmlns:r="http://schemas.openxmlformats.org/officeDocument/2006/relationships" id="260" r:id="R270a84384014400c"/>
    <p:sldId xmlns:r="http://schemas.openxmlformats.org/officeDocument/2006/relationships" id="261" r:id="Ra85e69e04f9147b4"/>
    <p:sldId xmlns:r="http://schemas.openxmlformats.org/officeDocument/2006/relationships" id="262" r:id="R200c8f68a8d545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197338dde47fd" /><Relationship Type="http://schemas.openxmlformats.org/officeDocument/2006/relationships/slide" Target="/ppt/slides/slide1.xml" Id="Ra3337335a9e94c47" /><Relationship Type="http://schemas.openxmlformats.org/officeDocument/2006/relationships/slide" Target="/ppt/slides/slide2.xml" Id="Rfb1cce36b589432b" /><Relationship Type="http://schemas.openxmlformats.org/officeDocument/2006/relationships/slide" Target="/ppt/slides/slide3.xml" Id="R23b362c1ed054226" /><Relationship Type="http://schemas.openxmlformats.org/officeDocument/2006/relationships/slide" Target="/ppt/slides/slide4.xml" Id="Rfa301c6fa6d54055" /><Relationship Type="http://schemas.openxmlformats.org/officeDocument/2006/relationships/slide" Target="/ppt/slides/slide5.xml" Id="R270a84384014400c" /><Relationship Type="http://schemas.openxmlformats.org/officeDocument/2006/relationships/slide" Target="/ppt/slides/slide6.xml" Id="Ra85e69e04f9147b4" /><Relationship Type="http://schemas.openxmlformats.org/officeDocument/2006/relationships/slide" Target="/ppt/slides/slide7.xml" Id="R200c8f68a8d545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e44f732864e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c09d216c241aa" /><Relationship Type="http://schemas.openxmlformats.org/officeDocument/2006/relationships/theme" Target="/ppt/slideMasters/theme/theme1.xml" Id="R78f5fec9088f47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8c09d216c241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9dd871b6344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c6ee6e1f045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1ac3ce27547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2a8363de04b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bf1fad3fb49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327f5f78b4d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4e1af653a42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 PROJECTS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 PROJECTS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625 443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2 071 457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morten@notch.cno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915 203 108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