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3c7f8b73c4d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77954b1d5424f"/>
  </p:sldMasterIdLst>
  <p:sldIdLst>
    <p:sldId xmlns:r="http://schemas.openxmlformats.org/officeDocument/2006/relationships" id="256" r:id="Re9c7f30da4f843e7"/>
    <p:sldId xmlns:r="http://schemas.openxmlformats.org/officeDocument/2006/relationships" id="257" r:id="Ra21f8383e338405b"/>
    <p:sldId xmlns:r="http://schemas.openxmlformats.org/officeDocument/2006/relationships" id="258" r:id="Re846908f907b4ad3"/>
    <p:sldId xmlns:r="http://schemas.openxmlformats.org/officeDocument/2006/relationships" id="259" r:id="Re97280de508c4023"/>
    <p:sldId xmlns:r="http://schemas.openxmlformats.org/officeDocument/2006/relationships" id="260" r:id="R88883c76ae4f4782"/>
    <p:sldId xmlns:r="http://schemas.openxmlformats.org/officeDocument/2006/relationships" id="261" r:id="R40d7db5699034503"/>
    <p:sldId xmlns:r="http://schemas.openxmlformats.org/officeDocument/2006/relationships" id="262" r:id="Rea3aac41ddb44e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77954b1d5424f" /><Relationship Type="http://schemas.openxmlformats.org/officeDocument/2006/relationships/slide" Target="/ppt/slides/slide1.xml" Id="Re9c7f30da4f843e7" /><Relationship Type="http://schemas.openxmlformats.org/officeDocument/2006/relationships/slide" Target="/ppt/slides/slide2.xml" Id="Ra21f8383e338405b" /><Relationship Type="http://schemas.openxmlformats.org/officeDocument/2006/relationships/slide" Target="/ppt/slides/slide3.xml" Id="Re846908f907b4ad3" /><Relationship Type="http://schemas.openxmlformats.org/officeDocument/2006/relationships/slide" Target="/ppt/slides/slide4.xml" Id="Re97280de508c4023" /><Relationship Type="http://schemas.openxmlformats.org/officeDocument/2006/relationships/slide" Target="/ppt/slides/slide5.xml" Id="R88883c76ae4f4782" /><Relationship Type="http://schemas.openxmlformats.org/officeDocument/2006/relationships/slide" Target="/ppt/slides/slide6.xml" Id="R40d7db5699034503" /><Relationship Type="http://schemas.openxmlformats.org/officeDocument/2006/relationships/slide" Target="/ppt/slides/slide7.xml" Id="Rea3aac41ddb44e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e38a4a0b1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c3f0fe5de49f9" /><Relationship Type="http://schemas.openxmlformats.org/officeDocument/2006/relationships/theme" Target="/ppt/slideMasters/theme/theme1.xml" Id="R3fceb41c22d8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4c3f0fe5de49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76aeb64e84c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2d2b073e8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9236fc6674c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55054653241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9c369c24142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914771642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5370bc3d04d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TRETHOM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TRETHOM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TRETHOM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TRETHOM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TRETHOM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TRETHOM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−1 489 686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88 883 390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90 999 914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TRETHOM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EIGEL INGVAR THOM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TRETHOM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Åsgårdstrandsveien 196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3153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915 227 724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TRETHOM AS</a:t>
            </a:r>
          </a:p>
        </p:txBody>
      </p:sp>
    </p:spTree>
  </p:cSld>
  <p:clrMapOvr>
    <a:masterClrMapping xmlns:a="http://schemas.openxmlformats.org/drawingml/2006/main"/>
  </p:clrMapOvr>
</p:sld>
</file>