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52127402c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b805028b2455a"/>
  </p:sldMasterIdLst>
  <p:sldIdLst>
    <p:sldId xmlns:r="http://schemas.openxmlformats.org/officeDocument/2006/relationships" id="256" r:id="Reca99a82c414415e"/>
    <p:sldId xmlns:r="http://schemas.openxmlformats.org/officeDocument/2006/relationships" id="257" r:id="Rce07cd60dac2407b"/>
    <p:sldId xmlns:r="http://schemas.openxmlformats.org/officeDocument/2006/relationships" id="258" r:id="R7fe5d498d03b439a"/>
    <p:sldId xmlns:r="http://schemas.openxmlformats.org/officeDocument/2006/relationships" id="259" r:id="Ra1301fbd804a470f"/>
    <p:sldId xmlns:r="http://schemas.openxmlformats.org/officeDocument/2006/relationships" id="260" r:id="Ra685392a28a74b9a"/>
    <p:sldId xmlns:r="http://schemas.openxmlformats.org/officeDocument/2006/relationships" id="261" r:id="R1fb1522ce9134626"/>
    <p:sldId xmlns:r="http://schemas.openxmlformats.org/officeDocument/2006/relationships" id="262" r:id="R9128b742f0b8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b805028b2455a" /><Relationship Type="http://schemas.openxmlformats.org/officeDocument/2006/relationships/slide" Target="/ppt/slides/slide1.xml" Id="Reca99a82c414415e" /><Relationship Type="http://schemas.openxmlformats.org/officeDocument/2006/relationships/slide" Target="/ppt/slides/slide2.xml" Id="Rce07cd60dac2407b" /><Relationship Type="http://schemas.openxmlformats.org/officeDocument/2006/relationships/slide" Target="/ppt/slides/slide3.xml" Id="R7fe5d498d03b439a" /><Relationship Type="http://schemas.openxmlformats.org/officeDocument/2006/relationships/slide" Target="/ppt/slides/slide4.xml" Id="Ra1301fbd804a470f" /><Relationship Type="http://schemas.openxmlformats.org/officeDocument/2006/relationships/slide" Target="/ppt/slides/slide5.xml" Id="Ra685392a28a74b9a" /><Relationship Type="http://schemas.openxmlformats.org/officeDocument/2006/relationships/slide" Target="/ppt/slides/slide6.xml" Id="R1fb1522ce9134626" /><Relationship Type="http://schemas.openxmlformats.org/officeDocument/2006/relationships/slide" Target="/ppt/slides/slide7.xml" Id="R9128b742f0b8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b4cc8695147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8732ab74e4305" /><Relationship Type="http://schemas.openxmlformats.org/officeDocument/2006/relationships/theme" Target="/ppt/slideMasters/theme/theme1.xml" Id="R8b02ea992c18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48732ab74e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36ec44dd9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021422e1c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ba7274e140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5a8d2d5ae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214be954540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babd1ddcb4e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670817c6646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 INVEST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83 411 840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109 512 798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AROMA FOOD AS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FOKI AS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11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john@matpartner1.no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915 258 123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