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63f5515d0d46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3086183ef34823"/>
  </p:sldMasterIdLst>
  <p:sldIdLst>
    <p:sldId xmlns:r="http://schemas.openxmlformats.org/officeDocument/2006/relationships" id="256" r:id="R95f4dabce05341f7"/>
    <p:sldId xmlns:r="http://schemas.openxmlformats.org/officeDocument/2006/relationships" id="257" r:id="Rdbc32825d10e4737"/>
    <p:sldId xmlns:r="http://schemas.openxmlformats.org/officeDocument/2006/relationships" id="258" r:id="Rcdce972b0e5b4ac6"/>
    <p:sldId xmlns:r="http://schemas.openxmlformats.org/officeDocument/2006/relationships" id="259" r:id="R773ae7a502184e10"/>
    <p:sldId xmlns:r="http://schemas.openxmlformats.org/officeDocument/2006/relationships" id="260" r:id="R0609d85a57e44e36"/>
    <p:sldId xmlns:r="http://schemas.openxmlformats.org/officeDocument/2006/relationships" id="261" r:id="Rfb01e21850044602"/>
    <p:sldId xmlns:r="http://schemas.openxmlformats.org/officeDocument/2006/relationships" id="262" r:id="Rdeff2434ea4a46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3086183ef34823" /><Relationship Type="http://schemas.openxmlformats.org/officeDocument/2006/relationships/slide" Target="/ppt/slides/slide1.xml" Id="R95f4dabce05341f7" /><Relationship Type="http://schemas.openxmlformats.org/officeDocument/2006/relationships/slide" Target="/ppt/slides/slide2.xml" Id="Rdbc32825d10e4737" /><Relationship Type="http://schemas.openxmlformats.org/officeDocument/2006/relationships/slide" Target="/ppt/slides/slide3.xml" Id="Rcdce972b0e5b4ac6" /><Relationship Type="http://schemas.openxmlformats.org/officeDocument/2006/relationships/slide" Target="/ppt/slides/slide4.xml" Id="R773ae7a502184e10" /><Relationship Type="http://schemas.openxmlformats.org/officeDocument/2006/relationships/slide" Target="/ppt/slides/slide5.xml" Id="R0609d85a57e44e36" /><Relationship Type="http://schemas.openxmlformats.org/officeDocument/2006/relationships/slide" Target="/ppt/slides/slide6.xml" Id="Rfb01e21850044602" /><Relationship Type="http://schemas.openxmlformats.org/officeDocument/2006/relationships/slide" Target="/ppt/slides/slide7.xml" Id="Rdeff2434ea4a46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f7604bd6ad47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8f7ed3c3348b0" /><Relationship Type="http://schemas.openxmlformats.org/officeDocument/2006/relationships/theme" Target="/ppt/slideMasters/theme/theme1.xml" Id="R6013245c424743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a8f7ed3c3348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3d88d7da54a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ebea0037242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4f23fe4d946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59e721f834b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2b28b9b5b46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114e754d24e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619aa1b9640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MIRAA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MIRAA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1 653 315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233 520 179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233 561 183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LOEN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Juels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915 285 465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