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115b498d2b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b9de85f454777"/>
  </p:sldMasterIdLst>
  <p:sldIdLst>
    <p:sldId xmlns:r="http://schemas.openxmlformats.org/officeDocument/2006/relationships" id="256" r:id="R3ccff7e66ee743d7"/>
    <p:sldId xmlns:r="http://schemas.openxmlformats.org/officeDocument/2006/relationships" id="257" r:id="Rebc76306d171412c"/>
    <p:sldId xmlns:r="http://schemas.openxmlformats.org/officeDocument/2006/relationships" id="258" r:id="R02e3fd70ce714f38"/>
    <p:sldId xmlns:r="http://schemas.openxmlformats.org/officeDocument/2006/relationships" id="259" r:id="R66f1fb38e9e34c02"/>
    <p:sldId xmlns:r="http://schemas.openxmlformats.org/officeDocument/2006/relationships" id="260" r:id="R39a814df24b44042"/>
    <p:sldId xmlns:r="http://schemas.openxmlformats.org/officeDocument/2006/relationships" id="261" r:id="R9801b332cf7d4d75"/>
    <p:sldId xmlns:r="http://schemas.openxmlformats.org/officeDocument/2006/relationships" id="262" r:id="R424145fadbc6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b9de85f454777" /><Relationship Type="http://schemas.openxmlformats.org/officeDocument/2006/relationships/slide" Target="/ppt/slides/slide1.xml" Id="R3ccff7e66ee743d7" /><Relationship Type="http://schemas.openxmlformats.org/officeDocument/2006/relationships/slide" Target="/ppt/slides/slide2.xml" Id="Rebc76306d171412c" /><Relationship Type="http://schemas.openxmlformats.org/officeDocument/2006/relationships/slide" Target="/ppt/slides/slide3.xml" Id="R02e3fd70ce714f38" /><Relationship Type="http://schemas.openxmlformats.org/officeDocument/2006/relationships/slide" Target="/ppt/slides/slide4.xml" Id="R66f1fb38e9e34c02" /><Relationship Type="http://schemas.openxmlformats.org/officeDocument/2006/relationships/slide" Target="/ppt/slides/slide5.xml" Id="R39a814df24b44042" /><Relationship Type="http://schemas.openxmlformats.org/officeDocument/2006/relationships/slide" Target="/ppt/slides/slide6.xml" Id="R9801b332cf7d4d75" /><Relationship Type="http://schemas.openxmlformats.org/officeDocument/2006/relationships/slide" Target="/ppt/slides/slide7.xml" Id="R424145fadbc6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db03ac457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bcc853804dc1" /><Relationship Type="http://schemas.openxmlformats.org/officeDocument/2006/relationships/theme" Target="/ppt/slideMasters/theme/theme1.xml" Id="Re140936d53b5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7bcc85380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f32aef394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686a903d4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eddf4474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22489ea9f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68b636de7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8db7bc824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c63d0fd37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BLOMESTØ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BLOMESTØ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283 850 461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1 379 249 675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1 380 463 067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915 290 779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