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d4d086f8be47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f964fca0b47f9"/>
  </p:sldMasterIdLst>
  <p:sldIdLst>
    <p:sldId xmlns:r="http://schemas.openxmlformats.org/officeDocument/2006/relationships" id="256" r:id="Rc074becae53c4fcb"/>
    <p:sldId xmlns:r="http://schemas.openxmlformats.org/officeDocument/2006/relationships" id="257" r:id="Re4de613cd69c4a4a"/>
    <p:sldId xmlns:r="http://schemas.openxmlformats.org/officeDocument/2006/relationships" id="258" r:id="R430ba4c1676d40d6"/>
    <p:sldId xmlns:r="http://schemas.openxmlformats.org/officeDocument/2006/relationships" id="259" r:id="R49cbe3ccb91649a3"/>
    <p:sldId xmlns:r="http://schemas.openxmlformats.org/officeDocument/2006/relationships" id="260" r:id="Rd7b2e01ac4ae47c7"/>
    <p:sldId xmlns:r="http://schemas.openxmlformats.org/officeDocument/2006/relationships" id="261" r:id="R5661951db7d7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f964fca0b47f9" /><Relationship Type="http://schemas.openxmlformats.org/officeDocument/2006/relationships/slide" Target="/ppt/slides/slide1.xml" Id="Rc074becae53c4fcb" /><Relationship Type="http://schemas.openxmlformats.org/officeDocument/2006/relationships/slide" Target="/ppt/slides/slide2.xml" Id="Re4de613cd69c4a4a" /><Relationship Type="http://schemas.openxmlformats.org/officeDocument/2006/relationships/slide" Target="/ppt/slides/slide3.xml" Id="R430ba4c1676d40d6" /><Relationship Type="http://schemas.openxmlformats.org/officeDocument/2006/relationships/slide" Target="/ppt/slides/slide4.xml" Id="R49cbe3ccb91649a3" /><Relationship Type="http://schemas.openxmlformats.org/officeDocument/2006/relationships/slide" Target="/ppt/slides/slide5.xml" Id="Rd7b2e01ac4ae47c7" /><Relationship Type="http://schemas.openxmlformats.org/officeDocument/2006/relationships/slide" Target="/ppt/slides/slide6.xml" Id="R5661951db7d7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9dfba25d8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126d9615a4869" /><Relationship Type="http://schemas.openxmlformats.org/officeDocument/2006/relationships/theme" Target="/ppt/slideMasters/theme/theme1.xml" Id="R16db6de98b1f47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f126d9615a48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44b36ea53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031e8b093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601f976fb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c1dc647104d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cf3b27af5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0d4b8018441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Lønningsåsen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915 304 621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REKNESKAP AS</a:t>
            </a:r>
          </a:p>
        </p:txBody>
      </p:sp>
    </p:spTree>
  </p:cSld>
  <p:clrMapOvr>
    <a:masterClrMapping xmlns:a="http://schemas.openxmlformats.org/drawingml/2006/main"/>
  </p:clrMapOvr>
</p:sld>
</file>