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8204434d0444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9e2f3f4f7c4150"/>
  </p:sldMasterIdLst>
  <p:sldIdLst>
    <p:sldId xmlns:r="http://schemas.openxmlformats.org/officeDocument/2006/relationships" id="256" r:id="Ra93acebc8cdf4308"/>
    <p:sldId xmlns:r="http://schemas.openxmlformats.org/officeDocument/2006/relationships" id="257" r:id="R4157f2d65a16424c"/>
    <p:sldId xmlns:r="http://schemas.openxmlformats.org/officeDocument/2006/relationships" id="258" r:id="R88cf522bd759474f"/>
    <p:sldId xmlns:r="http://schemas.openxmlformats.org/officeDocument/2006/relationships" id="259" r:id="Rc89b7bbcc24041fa"/>
    <p:sldId xmlns:r="http://schemas.openxmlformats.org/officeDocument/2006/relationships" id="260" r:id="R5cef56a05f1b433d"/>
    <p:sldId xmlns:r="http://schemas.openxmlformats.org/officeDocument/2006/relationships" id="261" r:id="R5ba6635927ee47bd"/>
    <p:sldId xmlns:r="http://schemas.openxmlformats.org/officeDocument/2006/relationships" id="262" r:id="Ra96fccb96b2649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9e2f3f4f7c4150" /><Relationship Type="http://schemas.openxmlformats.org/officeDocument/2006/relationships/slide" Target="/ppt/slides/slide1.xml" Id="Ra93acebc8cdf4308" /><Relationship Type="http://schemas.openxmlformats.org/officeDocument/2006/relationships/slide" Target="/ppt/slides/slide2.xml" Id="R4157f2d65a16424c" /><Relationship Type="http://schemas.openxmlformats.org/officeDocument/2006/relationships/slide" Target="/ppt/slides/slide3.xml" Id="R88cf522bd759474f" /><Relationship Type="http://schemas.openxmlformats.org/officeDocument/2006/relationships/slide" Target="/ppt/slides/slide4.xml" Id="Rc89b7bbcc24041fa" /><Relationship Type="http://schemas.openxmlformats.org/officeDocument/2006/relationships/slide" Target="/ppt/slides/slide5.xml" Id="R5cef56a05f1b433d" /><Relationship Type="http://schemas.openxmlformats.org/officeDocument/2006/relationships/slide" Target="/ppt/slides/slide6.xml" Id="R5ba6635927ee47bd" /><Relationship Type="http://schemas.openxmlformats.org/officeDocument/2006/relationships/slide" Target="/ppt/slides/slide7.xml" Id="Ra96fccb96b2649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528ce96cf45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08d8da6894565" /><Relationship Type="http://schemas.openxmlformats.org/officeDocument/2006/relationships/theme" Target="/ppt/slideMasters/theme/theme1.xml" Id="Rb8555348d12f47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608d8da68945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928a2205a4c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a1daa24ec42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8d8a7d9ac47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d742ba2d141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8c556089249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2d8ed47ac48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6b08eb39646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 REKNESKAP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352 296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893 079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1 713 046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KONSULENT &amp; RÅDGIVNING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GJERDE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Lønningsåsen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915 304 621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