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7e33912269148c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3ad6f79b96e44cf"/>
  </p:sldMasterIdLst>
  <p:sldIdLst>
    <p:sldId xmlns:r="http://schemas.openxmlformats.org/officeDocument/2006/relationships" id="256" r:id="R2e4564e5faca466b"/>
    <p:sldId xmlns:r="http://schemas.openxmlformats.org/officeDocument/2006/relationships" id="257" r:id="R513abd2677a849c2"/>
    <p:sldId xmlns:r="http://schemas.openxmlformats.org/officeDocument/2006/relationships" id="258" r:id="Rbfaa0e5cce724eaf"/>
    <p:sldId xmlns:r="http://schemas.openxmlformats.org/officeDocument/2006/relationships" id="259" r:id="R4076c9d8a9684080"/>
    <p:sldId xmlns:r="http://schemas.openxmlformats.org/officeDocument/2006/relationships" id="260" r:id="Rbb83073b6ae3408a"/>
    <p:sldId xmlns:r="http://schemas.openxmlformats.org/officeDocument/2006/relationships" id="261" r:id="R0229d64c7be74433"/>
    <p:sldId xmlns:r="http://schemas.openxmlformats.org/officeDocument/2006/relationships" id="262" r:id="Rdb57b03f34494f5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3ad6f79b96e44cf" /><Relationship Type="http://schemas.openxmlformats.org/officeDocument/2006/relationships/slide" Target="/ppt/slides/slide1.xml" Id="R2e4564e5faca466b" /><Relationship Type="http://schemas.openxmlformats.org/officeDocument/2006/relationships/slide" Target="/ppt/slides/slide2.xml" Id="R513abd2677a849c2" /><Relationship Type="http://schemas.openxmlformats.org/officeDocument/2006/relationships/slide" Target="/ppt/slides/slide3.xml" Id="Rbfaa0e5cce724eaf" /><Relationship Type="http://schemas.openxmlformats.org/officeDocument/2006/relationships/slide" Target="/ppt/slides/slide4.xml" Id="R4076c9d8a9684080" /><Relationship Type="http://schemas.openxmlformats.org/officeDocument/2006/relationships/slide" Target="/ppt/slides/slide5.xml" Id="Rbb83073b6ae3408a" /><Relationship Type="http://schemas.openxmlformats.org/officeDocument/2006/relationships/slide" Target="/ppt/slides/slide6.xml" Id="R0229d64c7be74433" /><Relationship Type="http://schemas.openxmlformats.org/officeDocument/2006/relationships/slide" Target="/ppt/slides/slide7.xml" Id="Rdb57b03f34494f5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bf395f8dc59445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9d9d752b1a4ce3" /><Relationship Type="http://schemas.openxmlformats.org/officeDocument/2006/relationships/theme" Target="/ppt/slideMasters/theme/theme1.xml" Id="Rb1604f499ea64b7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c9d9d752b1a4ce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6d8d05432a427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5e7da8d1b74b1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b843d9d935406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afc6490baa4a5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cc35341b58467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289df4c5c4455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74dd8a1d3d498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SALIG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SALIG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SALIG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SALIG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SALIG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SALIG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−33 586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22 806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363 531 602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378 894 949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SALIG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ALEJANDRA LOEN STOKKE  –  32,7 %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 IGOR LOEN STOKKE  –  32,7 %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SARA LOEN STOKKE  –  32,7 %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RUNE STOKKE  –  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MARIA LOEN  –  0,9 %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SALIG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Inkognitogata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915 308 643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SALIG AS</a:t>
            </a:r>
          </a:p>
        </p:txBody>
      </p:sp>
    </p:spTree>
  </p:cSld>
  <p:clrMapOvr>
    <a:masterClrMapping xmlns:a="http://schemas.openxmlformats.org/drawingml/2006/main"/>
  </p:clrMapOvr>
</p:sld>
</file>