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dc1c8d7a5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b6d74c35a4110"/>
  </p:sldMasterIdLst>
  <p:sldIdLst>
    <p:sldId xmlns:r="http://schemas.openxmlformats.org/officeDocument/2006/relationships" id="256" r:id="R1aeaaffb53e84815"/>
    <p:sldId xmlns:r="http://schemas.openxmlformats.org/officeDocument/2006/relationships" id="257" r:id="Rbe2d39a3b18142d0"/>
    <p:sldId xmlns:r="http://schemas.openxmlformats.org/officeDocument/2006/relationships" id="258" r:id="Rd00cd9418145439a"/>
    <p:sldId xmlns:r="http://schemas.openxmlformats.org/officeDocument/2006/relationships" id="259" r:id="Ra801ac08682d4472"/>
    <p:sldId xmlns:r="http://schemas.openxmlformats.org/officeDocument/2006/relationships" id="260" r:id="Rd54c9902a88f4541"/>
    <p:sldId xmlns:r="http://schemas.openxmlformats.org/officeDocument/2006/relationships" id="261" r:id="R9c2fe0fc8f3d4849"/>
    <p:sldId xmlns:r="http://schemas.openxmlformats.org/officeDocument/2006/relationships" id="262" r:id="Rdf5a0d10068e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b6d74c35a4110" /><Relationship Type="http://schemas.openxmlformats.org/officeDocument/2006/relationships/slide" Target="/ppt/slides/slide1.xml" Id="R1aeaaffb53e84815" /><Relationship Type="http://schemas.openxmlformats.org/officeDocument/2006/relationships/slide" Target="/ppt/slides/slide2.xml" Id="Rbe2d39a3b18142d0" /><Relationship Type="http://schemas.openxmlformats.org/officeDocument/2006/relationships/slide" Target="/ppt/slides/slide3.xml" Id="Rd00cd9418145439a" /><Relationship Type="http://schemas.openxmlformats.org/officeDocument/2006/relationships/slide" Target="/ppt/slides/slide4.xml" Id="Ra801ac08682d4472" /><Relationship Type="http://schemas.openxmlformats.org/officeDocument/2006/relationships/slide" Target="/ppt/slides/slide5.xml" Id="Rd54c9902a88f4541" /><Relationship Type="http://schemas.openxmlformats.org/officeDocument/2006/relationships/slide" Target="/ppt/slides/slide6.xml" Id="R9c2fe0fc8f3d4849" /><Relationship Type="http://schemas.openxmlformats.org/officeDocument/2006/relationships/slide" Target="/ppt/slides/slide7.xml" Id="Rdf5a0d10068e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7be80807e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3d21ccc7b49cc" /><Relationship Type="http://schemas.openxmlformats.org/officeDocument/2006/relationships/theme" Target="/ppt/slideMasters/theme/theme1.xml" Id="Rb063aaabfb0f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3d21ccc7b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55594dc8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1f3a105e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2b1d9bde1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b5720849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33ac705e0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0505daf0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9cf9efe1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ATUM ØKONOMI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13 559 527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15 225 917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15 349 942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Sturla Torød, Haugatingsgaten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ATUM ØKONOMI AS</a:t>
            </a:r>
          </a:p>
        </p:txBody>
      </p:sp>
    </p:spTree>
  </p:cSld>
  <p:clrMapOvr>
    <a:masterClrMapping xmlns:a="http://schemas.openxmlformats.org/drawingml/2006/main"/>
  </p:clrMapOvr>
</p:sld>
</file>