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68f7cdb97642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604e25b204894"/>
  </p:sldMasterIdLst>
  <p:sldIdLst>
    <p:sldId xmlns:r="http://schemas.openxmlformats.org/officeDocument/2006/relationships" id="256" r:id="R136349e4528c46de"/>
    <p:sldId xmlns:r="http://schemas.openxmlformats.org/officeDocument/2006/relationships" id="257" r:id="R41ea2f00727f4892"/>
    <p:sldId xmlns:r="http://schemas.openxmlformats.org/officeDocument/2006/relationships" id="258" r:id="R885b4f4caf424d91"/>
    <p:sldId xmlns:r="http://schemas.openxmlformats.org/officeDocument/2006/relationships" id="259" r:id="Ref9ea17a606e456a"/>
    <p:sldId xmlns:r="http://schemas.openxmlformats.org/officeDocument/2006/relationships" id="260" r:id="R0a8fe19a3c25441e"/>
    <p:sldId xmlns:r="http://schemas.openxmlformats.org/officeDocument/2006/relationships" id="261" r:id="R7bd56fdd30af4979"/>
    <p:sldId xmlns:r="http://schemas.openxmlformats.org/officeDocument/2006/relationships" id="262" r:id="R5cbca7f8868a4a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604e25b204894" /><Relationship Type="http://schemas.openxmlformats.org/officeDocument/2006/relationships/slide" Target="/ppt/slides/slide1.xml" Id="R136349e4528c46de" /><Relationship Type="http://schemas.openxmlformats.org/officeDocument/2006/relationships/slide" Target="/ppt/slides/slide2.xml" Id="R41ea2f00727f4892" /><Relationship Type="http://schemas.openxmlformats.org/officeDocument/2006/relationships/slide" Target="/ppt/slides/slide3.xml" Id="R885b4f4caf424d91" /><Relationship Type="http://schemas.openxmlformats.org/officeDocument/2006/relationships/slide" Target="/ppt/slides/slide4.xml" Id="Ref9ea17a606e456a" /><Relationship Type="http://schemas.openxmlformats.org/officeDocument/2006/relationships/slide" Target="/ppt/slides/slide5.xml" Id="R0a8fe19a3c25441e" /><Relationship Type="http://schemas.openxmlformats.org/officeDocument/2006/relationships/slide" Target="/ppt/slides/slide6.xml" Id="R7bd56fdd30af4979" /><Relationship Type="http://schemas.openxmlformats.org/officeDocument/2006/relationships/slide" Target="/ppt/slides/slide7.xml" Id="R5cbca7f8868a4a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0db1b922342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b4e15c08c4d19" /><Relationship Type="http://schemas.openxmlformats.org/officeDocument/2006/relationships/theme" Target="/ppt/slideMasters/theme/theme1.xml" Id="Re4222d964bcc47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b4e15c08c4d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dc9c31b294c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eecfabde145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96c3b9a644c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baab6b68044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fd73244eb48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cf3779c1940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fb46d64674f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FRIDTJOF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FRIDTJOF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FRIDTJOF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FRIDTJOF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FRIDTJOF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149 026 482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92 767 947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56 786 737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230 290 931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2 140 426 402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FRIDTJOF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FRIDTJOF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ROAN Økonomi AS, Nils Hansens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915 347 444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FRIDTJOF EIENDOM AS</a:t>
            </a:r>
          </a:p>
        </p:txBody>
      </p:sp>
    </p:spTree>
  </p:cSld>
  <p:clrMapOvr>
    <a:masterClrMapping xmlns:a="http://schemas.openxmlformats.org/drawingml/2006/main"/>
  </p:clrMapOvr>
</p:sld>
</file>