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50b1a36eef46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eeaf49e0894f35"/>
  </p:sldMasterIdLst>
  <p:sldIdLst>
    <p:sldId xmlns:r="http://schemas.openxmlformats.org/officeDocument/2006/relationships" id="256" r:id="Rcf7eb25d82b74cb1"/>
    <p:sldId xmlns:r="http://schemas.openxmlformats.org/officeDocument/2006/relationships" id="257" r:id="R7409ee31083f4e4b"/>
    <p:sldId xmlns:r="http://schemas.openxmlformats.org/officeDocument/2006/relationships" id="258" r:id="R8665390c0369453f"/>
    <p:sldId xmlns:r="http://schemas.openxmlformats.org/officeDocument/2006/relationships" id="259" r:id="R0166681326ab4eab"/>
    <p:sldId xmlns:r="http://schemas.openxmlformats.org/officeDocument/2006/relationships" id="260" r:id="R3450f8e01cc34879"/>
    <p:sldId xmlns:r="http://schemas.openxmlformats.org/officeDocument/2006/relationships" id="261" r:id="R77f5b25c50c44f67"/>
    <p:sldId xmlns:r="http://schemas.openxmlformats.org/officeDocument/2006/relationships" id="262" r:id="R70d958df6cc341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eeaf49e0894f35" /><Relationship Type="http://schemas.openxmlformats.org/officeDocument/2006/relationships/slide" Target="/ppt/slides/slide1.xml" Id="Rcf7eb25d82b74cb1" /><Relationship Type="http://schemas.openxmlformats.org/officeDocument/2006/relationships/slide" Target="/ppt/slides/slide2.xml" Id="R7409ee31083f4e4b" /><Relationship Type="http://schemas.openxmlformats.org/officeDocument/2006/relationships/slide" Target="/ppt/slides/slide3.xml" Id="R8665390c0369453f" /><Relationship Type="http://schemas.openxmlformats.org/officeDocument/2006/relationships/slide" Target="/ppt/slides/slide4.xml" Id="R0166681326ab4eab" /><Relationship Type="http://schemas.openxmlformats.org/officeDocument/2006/relationships/slide" Target="/ppt/slides/slide5.xml" Id="R3450f8e01cc34879" /><Relationship Type="http://schemas.openxmlformats.org/officeDocument/2006/relationships/slide" Target="/ppt/slides/slide6.xml" Id="R77f5b25c50c44f67" /><Relationship Type="http://schemas.openxmlformats.org/officeDocument/2006/relationships/slide" Target="/ppt/slides/slide7.xml" Id="R70d958df6cc341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2edca138ed4f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c33834f794381" /><Relationship Type="http://schemas.openxmlformats.org/officeDocument/2006/relationships/theme" Target="/ppt/slideMasters/theme/theme1.xml" Id="R60a0ef87d7da45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6c33834f7943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bb2c881764a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dbcdeff1644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c0b904ad845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42a216c6c4e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08fdc8d6b4e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471ef39744d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825a52bff44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R.MAG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R.MAG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R.MAG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R.MAG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R.MAG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R.MAG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−124 280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1 570 303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6 094 313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8 037 219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R.MAG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MAGNUSSEN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MAGNUSSEN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R.MAG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Lies vei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915 347 606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R.MAG HOLDING AS</a:t>
            </a:r>
          </a:p>
        </p:txBody>
      </p:sp>
    </p:spTree>
  </p:cSld>
  <p:clrMapOvr>
    <a:masterClrMapping xmlns:a="http://schemas.openxmlformats.org/drawingml/2006/main"/>
  </p:clrMapOvr>
</p:sld>
</file>