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09cac9f6f347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fc983693d64112"/>
  </p:sldMasterIdLst>
  <p:sldIdLst>
    <p:sldId xmlns:r="http://schemas.openxmlformats.org/officeDocument/2006/relationships" id="256" r:id="R9d63a201b27a4ca2"/>
    <p:sldId xmlns:r="http://schemas.openxmlformats.org/officeDocument/2006/relationships" id="257" r:id="Re49db1d5546e4686"/>
    <p:sldId xmlns:r="http://schemas.openxmlformats.org/officeDocument/2006/relationships" id="258" r:id="Rfbe656a43a9849f1"/>
    <p:sldId xmlns:r="http://schemas.openxmlformats.org/officeDocument/2006/relationships" id="259" r:id="R89d4688c7679472f"/>
    <p:sldId xmlns:r="http://schemas.openxmlformats.org/officeDocument/2006/relationships" id="260" r:id="Rbcc00d889ab84788"/>
    <p:sldId xmlns:r="http://schemas.openxmlformats.org/officeDocument/2006/relationships" id="261" r:id="Rb6f8b6e938ad4533"/>
    <p:sldId xmlns:r="http://schemas.openxmlformats.org/officeDocument/2006/relationships" id="262" r:id="R4e5458a1ef5f4a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fc983693d64112" /><Relationship Type="http://schemas.openxmlformats.org/officeDocument/2006/relationships/slide" Target="/ppt/slides/slide1.xml" Id="R9d63a201b27a4ca2" /><Relationship Type="http://schemas.openxmlformats.org/officeDocument/2006/relationships/slide" Target="/ppt/slides/slide2.xml" Id="Re49db1d5546e4686" /><Relationship Type="http://schemas.openxmlformats.org/officeDocument/2006/relationships/slide" Target="/ppt/slides/slide3.xml" Id="Rfbe656a43a9849f1" /><Relationship Type="http://schemas.openxmlformats.org/officeDocument/2006/relationships/slide" Target="/ppt/slides/slide4.xml" Id="R89d4688c7679472f" /><Relationship Type="http://schemas.openxmlformats.org/officeDocument/2006/relationships/slide" Target="/ppt/slides/slide5.xml" Id="Rbcc00d889ab84788" /><Relationship Type="http://schemas.openxmlformats.org/officeDocument/2006/relationships/slide" Target="/ppt/slides/slide6.xml" Id="Rb6f8b6e938ad4533" /><Relationship Type="http://schemas.openxmlformats.org/officeDocument/2006/relationships/slide" Target="/ppt/slides/slide7.xml" Id="R4e5458a1ef5f4a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303adaa2bf41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99931482c444c" /><Relationship Type="http://schemas.openxmlformats.org/officeDocument/2006/relationships/theme" Target="/ppt/slideMasters/theme/theme1.xml" Id="R901741b0755648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a99931482c44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506282b6741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9a3d4b7724d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7885b4beb4e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8b1e892744a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31684b1a146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14cf9d02b4d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92169a7e148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FACERE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FACERE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FACERE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FACERE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FACERE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FACERE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1 232 044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33 077 069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36 364 669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FACERE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HÅKON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FACERE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Tøttaveien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95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915 354 416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FACERE AS</a:t>
            </a:r>
          </a:p>
        </p:txBody>
      </p:sp>
    </p:spTree>
  </p:cSld>
  <p:clrMapOvr>
    <a:masterClrMapping xmlns:a="http://schemas.openxmlformats.org/drawingml/2006/main"/>
  </p:clrMapOvr>
</p:sld>
</file>