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3356ed6c0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078c227f9c4614"/>
  </p:sldMasterIdLst>
  <p:sldIdLst>
    <p:sldId xmlns:r="http://schemas.openxmlformats.org/officeDocument/2006/relationships" id="256" r:id="Rf4f704835f59452f"/>
    <p:sldId xmlns:r="http://schemas.openxmlformats.org/officeDocument/2006/relationships" id="257" r:id="R05d1c1f68d15422c"/>
    <p:sldId xmlns:r="http://schemas.openxmlformats.org/officeDocument/2006/relationships" id="258" r:id="R5d8fa9ddc4174907"/>
    <p:sldId xmlns:r="http://schemas.openxmlformats.org/officeDocument/2006/relationships" id="259" r:id="Rd6fbd171c5f045c4"/>
    <p:sldId xmlns:r="http://schemas.openxmlformats.org/officeDocument/2006/relationships" id="260" r:id="R02e0d06130674c83"/>
    <p:sldId xmlns:r="http://schemas.openxmlformats.org/officeDocument/2006/relationships" id="261" r:id="R7af2d60326744b9f"/>
    <p:sldId xmlns:r="http://schemas.openxmlformats.org/officeDocument/2006/relationships" id="262" r:id="Rff1aba3ca59245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78c227f9c4614" /><Relationship Type="http://schemas.openxmlformats.org/officeDocument/2006/relationships/slide" Target="/ppt/slides/slide1.xml" Id="Rf4f704835f59452f" /><Relationship Type="http://schemas.openxmlformats.org/officeDocument/2006/relationships/slide" Target="/ppt/slides/slide2.xml" Id="R05d1c1f68d15422c" /><Relationship Type="http://schemas.openxmlformats.org/officeDocument/2006/relationships/slide" Target="/ppt/slides/slide3.xml" Id="R5d8fa9ddc4174907" /><Relationship Type="http://schemas.openxmlformats.org/officeDocument/2006/relationships/slide" Target="/ppt/slides/slide4.xml" Id="Rd6fbd171c5f045c4" /><Relationship Type="http://schemas.openxmlformats.org/officeDocument/2006/relationships/slide" Target="/ppt/slides/slide5.xml" Id="R02e0d06130674c83" /><Relationship Type="http://schemas.openxmlformats.org/officeDocument/2006/relationships/slide" Target="/ppt/slides/slide6.xml" Id="R7af2d60326744b9f" /><Relationship Type="http://schemas.openxmlformats.org/officeDocument/2006/relationships/slide" Target="/ppt/slides/slide7.xml" Id="Rff1aba3ca59245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9456d075049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4fcf7499340ae" /><Relationship Type="http://schemas.openxmlformats.org/officeDocument/2006/relationships/theme" Target="/ppt/slideMasters/theme/theme1.xml" Id="Racad4ba360e8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4fcf7499340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5c6363fe1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9e1044892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6b1babf9b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89867599745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0768b1aa5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1ff5d9324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a24faf04a40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HENVAR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HENVAR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267 300 176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506 116 002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524 531 739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TRAPNES VARNER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MARIUS VARNER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77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915 379 427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HENVAR INVEST AS</a:t>
            </a:r>
          </a:p>
        </p:txBody>
      </p:sp>
    </p:spTree>
  </p:cSld>
  <p:clrMapOvr>
    <a:masterClrMapping xmlns:a="http://schemas.openxmlformats.org/drawingml/2006/main"/>
  </p:clrMapOvr>
</p:sld>
</file>