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62bc5f61e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28d5e080a4ae8"/>
  </p:sldMasterIdLst>
  <p:sldIdLst>
    <p:sldId xmlns:r="http://schemas.openxmlformats.org/officeDocument/2006/relationships" id="256" r:id="Ref5df4a2c366416a"/>
    <p:sldId xmlns:r="http://schemas.openxmlformats.org/officeDocument/2006/relationships" id="257" r:id="R7c26d7a5775b4ace"/>
    <p:sldId xmlns:r="http://schemas.openxmlformats.org/officeDocument/2006/relationships" id="258" r:id="Re6216f472b0045e6"/>
    <p:sldId xmlns:r="http://schemas.openxmlformats.org/officeDocument/2006/relationships" id="259" r:id="Rd6e87f65275446a0"/>
    <p:sldId xmlns:r="http://schemas.openxmlformats.org/officeDocument/2006/relationships" id="260" r:id="R0a551944ee4746c6"/>
    <p:sldId xmlns:r="http://schemas.openxmlformats.org/officeDocument/2006/relationships" id="261" r:id="Rd64f1a7209e64fbc"/>
    <p:sldId xmlns:r="http://schemas.openxmlformats.org/officeDocument/2006/relationships" id="262" r:id="Rdb43ef7a09f745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28d5e080a4ae8" /><Relationship Type="http://schemas.openxmlformats.org/officeDocument/2006/relationships/slide" Target="/ppt/slides/slide1.xml" Id="Ref5df4a2c366416a" /><Relationship Type="http://schemas.openxmlformats.org/officeDocument/2006/relationships/slide" Target="/ppt/slides/slide2.xml" Id="R7c26d7a5775b4ace" /><Relationship Type="http://schemas.openxmlformats.org/officeDocument/2006/relationships/slide" Target="/ppt/slides/slide3.xml" Id="Re6216f472b0045e6" /><Relationship Type="http://schemas.openxmlformats.org/officeDocument/2006/relationships/slide" Target="/ppt/slides/slide4.xml" Id="Rd6e87f65275446a0" /><Relationship Type="http://schemas.openxmlformats.org/officeDocument/2006/relationships/slide" Target="/ppt/slides/slide5.xml" Id="R0a551944ee4746c6" /><Relationship Type="http://schemas.openxmlformats.org/officeDocument/2006/relationships/slide" Target="/ppt/slides/slide6.xml" Id="Rd64f1a7209e64fbc" /><Relationship Type="http://schemas.openxmlformats.org/officeDocument/2006/relationships/slide" Target="/ppt/slides/slide7.xml" Id="Rdb43ef7a09f745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81baeb92b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29a73857f4d7e" /><Relationship Type="http://schemas.openxmlformats.org/officeDocument/2006/relationships/theme" Target="/ppt/slideMasters/theme/theme1.xml" Id="R03df3cf3b59c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29a73857f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eac5d9211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c84377b46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b6b608026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4ad549bd7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847ea243d40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36268f5b47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ba3aade69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267 607 411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511 453 395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VARNER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MARIUS VARNER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