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c956ba00f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2a088b6e84038"/>
  </p:sldMasterIdLst>
  <p:sldIdLst>
    <p:sldId xmlns:r="http://schemas.openxmlformats.org/officeDocument/2006/relationships" id="256" r:id="R95e98e9f702a48d7"/>
    <p:sldId xmlns:r="http://schemas.openxmlformats.org/officeDocument/2006/relationships" id="257" r:id="R48a143d6c20646fc"/>
    <p:sldId xmlns:r="http://schemas.openxmlformats.org/officeDocument/2006/relationships" id="258" r:id="R305b07b0e0354d14"/>
    <p:sldId xmlns:r="http://schemas.openxmlformats.org/officeDocument/2006/relationships" id="259" r:id="R62c240d36c57435c"/>
    <p:sldId xmlns:r="http://schemas.openxmlformats.org/officeDocument/2006/relationships" id="260" r:id="R24d7553e77704c5f"/>
    <p:sldId xmlns:r="http://schemas.openxmlformats.org/officeDocument/2006/relationships" id="261" r:id="R68f09af42378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2a088b6e84038" /><Relationship Type="http://schemas.openxmlformats.org/officeDocument/2006/relationships/slide" Target="/ppt/slides/slide1.xml" Id="R95e98e9f702a48d7" /><Relationship Type="http://schemas.openxmlformats.org/officeDocument/2006/relationships/slide" Target="/ppt/slides/slide2.xml" Id="R48a143d6c20646fc" /><Relationship Type="http://schemas.openxmlformats.org/officeDocument/2006/relationships/slide" Target="/ppt/slides/slide3.xml" Id="R305b07b0e0354d14" /><Relationship Type="http://schemas.openxmlformats.org/officeDocument/2006/relationships/slide" Target="/ppt/slides/slide4.xml" Id="R62c240d36c57435c" /><Relationship Type="http://schemas.openxmlformats.org/officeDocument/2006/relationships/slide" Target="/ppt/slides/slide5.xml" Id="R24d7553e77704c5f" /><Relationship Type="http://schemas.openxmlformats.org/officeDocument/2006/relationships/slide" Target="/ppt/slides/slide6.xml" Id="R68f09af42378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8f45dce74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b1730aaf140e2" /><Relationship Type="http://schemas.openxmlformats.org/officeDocument/2006/relationships/theme" Target="/ppt/slideMasters/theme/theme1.xml" Id="R9647817ccf96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b1730aaf1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4564942b1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94623a25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767a4ed5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5c6623045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50dee9d8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d1f5dee6d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