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e81e8df3a6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48ebd9d994244"/>
  </p:sldMasterIdLst>
  <p:sldIdLst>
    <p:sldId xmlns:r="http://schemas.openxmlformats.org/officeDocument/2006/relationships" id="256" r:id="R9c84419080254e90"/>
    <p:sldId xmlns:r="http://schemas.openxmlformats.org/officeDocument/2006/relationships" id="257" r:id="R6b0aae686f1542d2"/>
    <p:sldId xmlns:r="http://schemas.openxmlformats.org/officeDocument/2006/relationships" id="258" r:id="R95a663270c9c4b89"/>
    <p:sldId xmlns:r="http://schemas.openxmlformats.org/officeDocument/2006/relationships" id="259" r:id="R17f5623d4337413d"/>
    <p:sldId xmlns:r="http://schemas.openxmlformats.org/officeDocument/2006/relationships" id="260" r:id="Ref85e21839a5425e"/>
    <p:sldId xmlns:r="http://schemas.openxmlformats.org/officeDocument/2006/relationships" id="261" r:id="R7582d0ced46841bb"/>
    <p:sldId xmlns:r="http://schemas.openxmlformats.org/officeDocument/2006/relationships" id="262" r:id="Rf449d62195554d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48ebd9d994244" /><Relationship Type="http://schemas.openxmlformats.org/officeDocument/2006/relationships/slide" Target="/ppt/slides/slide1.xml" Id="R9c84419080254e90" /><Relationship Type="http://schemas.openxmlformats.org/officeDocument/2006/relationships/slide" Target="/ppt/slides/slide2.xml" Id="R6b0aae686f1542d2" /><Relationship Type="http://schemas.openxmlformats.org/officeDocument/2006/relationships/slide" Target="/ppt/slides/slide3.xml" Id="R95a663270c9c4b89" /><Relationship Type="http://schemas.openxmlformats.org/officeDocument/2006/relationships/slide" Target="/ppt/slides/slide4.xml" Id="R17f5623d4337413d" /><Relationship Type="http://schemas.openxmlformats.org/officeDocument/2006/relationships/slide" Target="/ppt/slides/slide5.xml" Id="Ref85e21839a5425e" /><Relationship Type="http://schemas.openxmlformats.org/officeDocument/2006/relationships/slide" Target="/ppt/slides/slide6.xml" Id="R7582d0ced46841bb" /><Relationship Type="http://schemas.openxmlformats.org/officeDocument/2006/relationships/slide" Target="/ppt/slides/slide7.xml" Id="Rf449d62195554d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b4ad56e1784f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677b2a5714de5" /><Relationship Type="http://schemas.openxmlformats.org/officeDocument/2006/relationships/theme" Target="/ppt/slideMasters/theme/theme1.xml" Id="Rd58a6dc3701345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677b2a5714d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e4b3fd4f74e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fd3a881d3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6743cf06f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1705668a440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1da2d69e9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c8d115174e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e49d7920742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AUGUST RINGVOLD AGENTUR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RINGVOLD AGENTUR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58 675 176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278 492 158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289 987 649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AUGUST RINGVOLD &amp; 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915 410 456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AUGUST RINGVOLD AGENTUR AS</a:t>
            </a:r>
          </a:p>
        </p:txBody>
      </p:sp>
    </p:spTree>
  </p:cSld>
  <p:clrMapOvr>
    <a:masterClrMapping xmlns:a="http://schemas.openxmlformats.org/drawingml/2006/main"/>
  </p:clrMapOvr>
</p:sld>
</file>