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5f7734d6c5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11634f0df45ed"/>
  </p:sldMasterIdLst>
  <p:sldIdLst>
    <p:sldId xmlns:r="http://schemas.openxmlformats.org/officeDocument/2006/relationships" id="256" r:id="R827d6afda5b04760"/>
    <p:sldId xmlns:r="http://schemas.openxmlformats.org/officeDocument/2006/relationships" id="257" r:id="R8dde722aa9ee4485"/>
    <p:sldId xmlns:r="http://schemas.openxmlformats.org/officeDocument/2006/relationships" id="258" r:id="Rbfde822b0c2d4e48"/>
    <p:sldId xmlns:r="http://schemas.openxmlformats.org/officeDocument/2006/relationships" id="259" r:id="R68178044a53c436c"/>
    <p:sldId xmlns:r="http://schemas.openxmlformats.org/officeDocument/2006/relationships" id="260" r:id="R2fc3e1f2ec254cb9"/>
    <p:sldId xmlns:r="http://schemas.openxmlformats.org/officeDocument/2006/relationships" id="261" r:id="Rd0fd76a38fe64fec"/>
    <p:sldId xmlns:r="http://schemas.openxmlformats.org/officeDocument/2006/relationships" id="262" r:id="Rc0ce7152a881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11634f0df45ed" /><Relationship Type="http://schemas.openxmlformats.org/officeDocument/2006/relationships/slide" Target="/ppt/slides/slide1.xml" Id="R827d6afda5b04760" /><Relationship Type="http://schemas.openxmlformats.org/officeDocument/2006/relationships/slide" Target="/ppt/slides/slide2.xml" Id="R8dde722aa9ee4485" /><Relationship Type="http://schemas.openxmlformats.org/officeDocument/2006/relationships/slide" Target="/ppt/slides/slide3.xml" Id="Rbfde822b0c2d4e48" /><Relationship Type="http://schemas.openxmlformats.org/officeDocument/2006/relationships/slide" Target="/ppt/slides/slide4.xml" Id="R68178044a53c436c" /><Relationship Type="http://schemas.openxmlformats.org/officeDocument/2006/relationships/slide" Target="/ppt/slides/slide5.xml" Id="R2fc3e1f2ec254cb9" /><Relationship Type="http://schemas.openxmlformats.org/officeDocument/2006/relationships/slide" Target="/ppt/slides/slide6.xml" Id="Rd0fd76a38fe64fec" /><Relationship Type="http://schemas.openxmlformats.org/officeDocument/2006/relationships/slide" Target="/ppt/slides/slide7.xml" Id="Rc0ce7152a881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866ac4f087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87bb61ea448a" /><Relationship Type="http://schemas.openxmlformats.org/officeDocument/2006/relationships/theme" Target="/ppt/slideMasters/theme/theme1.xml" Id="Re0ac589899ff45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c87bb61ea44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3aec0af6c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f21162c8d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26c976df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f85ddacf48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bf17aaaec46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ec8a2de0243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d306d818f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CKR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374 346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CHRISTOPHER KIESLER RØNNING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THERESE CHRISTIN WANG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www.ckr.no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915 411 630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CKR AS</a:t>
            </a:r>
          </a:p>
        </p:txBody>
      </p:sp>
    </p:spTree>
  </p:cSld>
  <p:clrMapOvr>
    <a:masterClrMapping xmlns:a="http://schemas.openxmlformats.org/drawingml/2006/main"/>
  </p:clrMapOvr>
</p:sld>
</file>