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08922231354c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a4e3730bc24207"/>
  </p:sldMasterIdLst>
  <p:sldIdLst>
    <p:sldId xmlns:r="http://schemas.openxmlformats.org/officeDocument/2006/relationships" id="256" r:id="Rd40857a6502a455e"/>
    <p:sldId xmlns:r="http://schemas.openxmlformats.org/officeDocument/2006/relationships" id="257" r:id="R4b5ac9d1adf0424f"/>
    <p:sldId xmlns:r="http://schemas.openxmlformats.org/officeDocument/2006/relationships" id="258" r:id="R07d8ed35eb6d4552"/>
    <p:sldId xmlns:r="http://schemas.openxmlformats.org/officeDocument/2006/relationships" id="259" r:id="R7ca51c27b3034d50"/>
    <p:sldId xmlns:r="http://schemas.openxmlformats.org/officeDocument/2006/relationships" id="260" r:id="R3c60722ceb524180"/>
    <p:sldId xmlns:r="http://schemas.openxmlformats.org/officeDocument/2006/relationships" id="261" r:id="Rb757e29117c84b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4e3730bc24207" /><Relationship Type="http://schemas.openxmlformats.org/officeDocument/2006/relationships/slide" Target="/ppt/slides/slide1.xml" Id="Rd40857a6502a455e" /><Relationship Type="http://schemas.openxmlformats.org/officeDocument/2006/relationships/slide" Target="/ppt/slides/slide2.xml" Id="R4b5ac9d1adf0424f" /><Relationship Type="http://schemas.openxmlformats.org/officeDocument/2006/relationships/slide" Target="/ppt/slides/slide3.xml" Id="R07d8ed35eb6d4552" /><Relationship Type="http://schemas.openxmlformats.org/officeDocument/2006/relationships/slide" Target="/ppt/slides/slide4.xml" Id="R7ca51c27b3034d50" /><Relationship Type="http://schemas.openxmlformats.org/officeDocument/2006/relationships/slide" Target="/ppt/slides/slide5.xml" Id="R3c60722ceb524180" /><Relationship Type="http://schemas.openxmlformats.org/officeDocument/2006/relationships/slide" Target="/ppt/slides/slide6.xml" Id="Rb757e29117c84b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9bbd49fb554a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3bddb2d9742b5" /><Relationship Type="http://schemas.openxmlformats.org/officeDocument/2006/relationships/theme" Target="/ppt/slideMasters/theme/theme1.xml" Id="Rbbf7c2da4cbc44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e3bddb2d9742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d1781d60b41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c3b3b4e3f4c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ed2c855644e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2d87d45f442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b843eed2c44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42f6dbb5b4d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RISSA KRAFTLAG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RISSA KRAFTLAG SA ble etablert [år] og holder til i Rissa.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25 461 482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−16 983 463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13 618 388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132 032 156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150 897 736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7100 Rissa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85 92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post@rissakraftlag.no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www.rissakraftlag.no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915 420 400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