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8afd4a8ee64e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5dd563361c4b11"/>
  </p:sldMasterIdLst>
  <p:sldIdLst>
    <p:sldId xmlns:r="http://schemas.openxmlformats.org/officeDocument/2006/relationships" id="256" r:id="R67d1cda059694325"/>
    <p:sldId xmlns:r="http://schemas.openxmlformats.org/officeDocument/2006/relationships" id="257" r:id="Rd0fb3dc0a20f49e5"/>
    <p:sldId xmlns:r="http://schemas.openxmlformats.org/officeDocument/2006/relationships" id="258" r:id="R23073f870380425c"/>
    <p:sldId xmlns:r="http://schemas.openxmlformats.org/officeDocument/2006/relationships" id="259" r:id="R7ea39ccd31284024"/>
    <p:sldId xmlns:r="http://schemas.openxmlformats.org/officeDocument/2006/relationships" id="260" r:id="R28108dcb807946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5dd563361c4b11" /><Relationship Type="http://schemas.openxmlformats.org/officeDocument/2006/relationships/slide" Target="/ppt/slides/slide1.xml" Id="R67d1cda059694325" /><Relationship Type="http://schemas.openxmlformats.org/officeDocument/2006/relationships/slide" Target="/ppt/slides/slide2.xml" Id="Rd0fb3dc0a20f49e5" /><Relationship Type="http://schemas.openxmlformats.org/officeDocument/2006/relationships/slide" Target="/ppt/slides/slide3.xml" Id="R23073f870380425c" /><Relationship Type="http://schemas.openxmlformats.org/officeDocument/2006/relationships/slide" Target="/ppt/slides/slide4.xml" Id="R7ea39ccd31284024" /><Relationship Type="http://schemas.openxmlformats.org/officeDocument/2006/relationships/slide" Target="/ppt/slides/slide5.xml" Id="R28108dcb807946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039491118346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82104102f455e" /><Relationship Type="http://schemas.openxmlformats.org/officeDocument/2006/relationships/theme" Target="/ppt/slideMasters/theme/theme1.xml" Id="Re3beb89191b047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c82104102f45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0bd871bc048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90525b9e745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7dfe9cacb40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a728978974b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e00bbfba842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 GATE 12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12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 GATE 12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12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12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12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oabraha@gmail.com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915 442 242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12</a:t>
            </a:r>
          </a:p>
        </p:txBody>
      </p:sp>
    </p:spTree>
  </p:cSld>
  <p:clrMapOvr>
    <a:masterClrMapping xmlns:a="http://schemas.openxmlformats.org/drawingml/2006/main"/>
  </p:clrMapOvr>
</p:sld>
</file>