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6323143f1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53ae80fe44bb4"/>
  </p:sldMasterIdLst>
  <p:sldIdLst>
    <p:sldId xmlns:r="http://schemas.openxmlformats.org/officeDocument/2006/relationships" id="256" r:id="R299fe1b5990f49cd"/>
    <p:sldId xmlns:r="http://schemas.openxmlformats.org/officeDocument/2006/relationships" id="257" r:id="R2733ae95876941fe"/>
    <p:sldId xmlns:r="http://schemas.openxmlformats.org/officeDocument/2006/relationships" id="258" r:id="Re488c3cfd9a84df3"/>
    <p:sldId xmlns:r="http://schemas.openxmlformats.org/officeDocument/2006/relationships" id="259" r:id="Rcf1655e6954c4f64"/>
    <p:sldId xmlns:r="http://schemas.openxmlformats.org/officeDocument/2006/relationships" id="260" r:id="R200962cd146e4dc2"/>
    <p:sldId xmlns:r="http://schemas.openxmlformats.org/officeDocument/2006/relationships" id="261" r:id="R43415efa6df5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53ae80fe44bb4" /><Relationship Type="http://schemas.openxmlformats.org/officeDocument/2006/relationships/slide" Target="/ppt/slides/slide1.xml" Id="R299fe1b5990f49cd" /><Relationship Type="http://schemas.openxmlformats.org/officeDocument/2006/relationships/slide" Target="/ppt/slides/slide2.xml" Id="R2733ae95876941fe" /><Relationship Type="http://schemas.openxmlformats.org/officeDocument/2006/relationships/slide" Target="/ppt/slides/slide3.xml" Id="Re488c3cfd9a84df3" /><Relationship Type="http://schemas.openxmlformats.org/officeDocument/2006/relationships/slide" Target="/ppt/slides/slide4.xml" Id="Rcf1655e6954c4f64" /><Relationship Type="http://schemas.openxmlformats.org/officeDocument/2006/relationships/slide" Target="/ppt/slides/slide5.xml" Id="R200962cd146e4dc2" /><Relationship Type="http://schemas.openxmlformats.org/officeDocument/2006/relationships/slide" Target="/ppt/slides/slide6.xml" Id="R43415efa6df5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ff2bbe5aa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1a1eae41489f" /><Relationship Type="http://schemas.openxmlformats.org/officeDocument/2006/relationships/theme" Target="/ppt/slideMasters/theme/theme1.xml" Id="R71dc9a4c7be1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51a1eae41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6ca80d28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7476c633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4e518c51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d3296540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b91eec38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05fd79447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MARION DEGERSTRØM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MARION DEGERSTRØM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mdegerst@online.no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