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80a5d9067d45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cadd6cd1604187"/>
  </p:sldMasterIdLst>
  <p:sldIdLst>
    <p:sldId xmlns:r="http://schemas.openxmlformats.org/officeDocument/2006/relationships" id="256" r:id="R5648d9dd0be84798"/>
    <p:sldId xmlns:r="http://schemas.openxmlformats.org/officeDocument/2006/relationships" id="257" r:id="R25358f2f5c064aeb"/>
    <p:sldId xmlns:r="http://schemas.openxmlformats.org/officeDocument/2006/relationships" id="258" r:id="R8b78ab166dc449e2"/>
    <p:sldId xmlns:r="http://schemas.openxmlformats.org/officeDocument/2006/relationships" id="259" r:id="Re83cc58eebbb44c4"/>
    <p:sldId xmlns:r="http://schemas.openxmlformats.org/officeDocument/2006/relationships" id="260" r:id="R9dda1a55a5294bf9"/>
    <p:sldId xmlns:r="http://schemas.openxmlformats.org/officeDocument/2006/relationships" id="261" r:id="R7f4b2625b8b74314"/>
    <p:sldId xmlns:r="http://schemas.openxmlformats.org/officeDocument/2006/relationships" id="262" r:id="Ra02eae14afc541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add6cd1604187" /><Relationship Type="http://schemas.openxmlformats.org/officeDocument/2006/relationships/slide" Target="/ppt/slides/slide1.xml" Id="R5648d9dd0be84798" /><Relationship Type="http://schemas.openxmlformats.org/officeDocument/2006/relationships/slide" Target="/ppt/slides/slide2.xml" Id="R25358f2f5c064aeb" /><Relationship Type="http://schemas.openxmlformats.org/officeDocument/2006/relationships/slide" Target="/ppt/slides/slide3.xml" Id="R8b78ab166dc449e2" /><Relationship Type="http://schemas.openxmlformats.org/officeDocument/2006/relationships/slide" Target="/ppt/slides/slide4.xml" Id="Re83cc58eebbb44c4" /><Relationship Type="http://schemas.openxmlformats.org/officeDocument/2006/relationships/slide" Target="/ppt/slides/slide5.xml" Id="R9dda1a55a5294bf9" /><Relationship Type="http://schemas.openxmlformats.org/officeDocument/2006/relationships/slide" Target="/ppt/slides/slide6.xml" Id="R7f4b2625b8b74314" /><Relationship Type="http://schemas.openxmlformats.org/officeDocument/2006/relationships/slide" Target="/ppt/slides/slide7.xml" Id="Ra02eae14afc541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4676fa2aa43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78b4ab2e24c83" /><Relationship Type="http://schemas.openxmlformats.org/officeDocument/2006/relationships/theme" Target="/ppt/slideMasters/theme/theme1.xml" Id="R650a07b870824c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178b4ab2e24c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1faec5df348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740d6968c46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15bf2adc847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e22c3976646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a3f7138f249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2954cd6e846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d58ce00c647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HEGERLAND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HEGERLAND HOLDING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53 576 736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55 611 603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HEGERLAND GRETE GRØNHAUG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HEGERLAND JAN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Haukelivegen 637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915 470 319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