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66a7611a5145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7470162111493c"/>
  </p:sldMasterIdLst>
  <p:sldIdLst>
    <p:sldId xmlns:r="http://schemas.openxmlformats.org/officeDocument/2006/relationships" id="256" r:id="R63463484e08a4164"/>
    <p:sldId xmlns:r="http://schemas.openxmlformats.org/officeDocument/2006/relationships" id="257" r:id="Rc681f87237ea4ea2"/>
    <p:sldId xmlns:r="http://schemas.openxmlformats.org/officeDocument/2006/relationships" id="258" r:id="R51619ba469814cad"/>
    <p:sldId xmlns:r="http://schemas.openxmlformats.org/officeDocument/2006/relationships" id="259" r:id="R42addb18606e4e7b"/>
    <p:sldId xmlns:r="http://schemas.openxmlformats.org/officeDocument/2006/relationships" id="260" r:id="Rc244812d02bd4afb"/>
    <p:sldId xmlns:r="http://schemas.openxmlformats.org/officeDocument/2006/relationships" id="261" r:id="R76afa82139ea4e57"/>
    <p:sldId xmlns:r="http://schemas.openxmlformats.org/officeDocument/2006/relationships" id="262" r:id="Rc55e47ec7b1c4c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7470162111493c" /><Relationship Type="http://schemas.openxmlformats.org/officeDocument/2006/relationships/slide" Target="/ppt/slides/slide1.xml" Id="R63463484e08a4164" /><Relationship Type="http://schemas.openxmlformats.org/officeDocument/2006/relationships/slide" Target="/ppt/slides/slide2.xml" Id="Rc681f87237ea4ea2" /><Relationship Type="http://schemas.openxmlformats.org/officeDocument/2006/relationships/slide" Target="/ppt/slides/slide3.xml" Id="R51619ba469814cad" /><Relationship Type="http://schemas.openxmlformats.org/officeDocument/2006/relationships/slide" Target="/ppt/slides/slide4.xml" Id="R42addb18606e4e7b" /><Relationship Type="http://schemas.openxmlformats.org/officeDocument/2006/relationships/slide" Target="/ppt/slides/slide5.xml" Id="Rc244812d02bd4afb" /><Relationship Type="http://schemas.openxmlformats.org/officeDocument/2006/relationships/slide" Target="/ppt/slides/slide6.xml" Id="R76afa82139ea4e57" /><Relationship Type="http://schemas.openxmlformats.org/officeDocument/2006/relationships/slide" Target="/ppt/slides/slide7.xml" Id="Rc55e47ec7b1c4c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f4c3dc2b3541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7a5a81687b4373" /><Relationship Type="http://schemas.openxmlformats.org/officeDocument/2006/relationships/theme" Target="/ppt/slideMasters/theme/theme1.xml" Id="R6f58070c727741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7a5a81687b43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13298b6fd41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d6b9432ccd43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53abad6af46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bcb90152134f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08e35d1aa649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d824598054a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14ff32300640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JJH INVEST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JJH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JJH INVEST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JJH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JJH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JJH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−58 129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12 616 040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187 340 767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200 784 331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JJH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 JOHANNES HEJE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JJH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Skådalsveien 16A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915 475 396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JJH INVEST HOLDING AS</a:t>
            </a:r>
          </a:p>
        </p:txBody>
      </p:sp>
    </p:spTree>
  </p:cSld>
  <p:clrMapOvr>
    <a:masterClrMapping xmlns:a="http://schemas.openxmlformats.org/drawingml/2006/main"/>
  </p:clrMapOvr>
</p:sld>
</file>