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648caa05da49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2fca7c0ae84c1a"/>
  </p:sldMasterIdLst>
  <p:sldIdLst>
    <p:sldId xmlns:r="http://schemas.openxmlformats.org/officeDocument/2006/relationships" id="256" r:id="Rfd8ed57258964259"/>
    <p:sldId xmlns:r="http://schemas.openxmlformats.org/officeDocument/2006/relationships" id="257" r:id="Rc8a2f748013646a0"/>
    <p:sldId xmlns:r="http://schemas.openxmlformats.org/officeDocument/2006/relationships" id="258" r:id="R7a6b93c49c3a49a2"/>
    <p:sldId xmlns:r="http://schemas.openxmlformats.org/officeDocument/2006/relationships" id="259" r:id="R9a47537296be47af"/>
    <p:sldId xmlns:r="http://schemas.openxmlformats.org/officeDocument/2006/relationships" id="260" r:id="Raf99b83fda1f4e5a"/>
    <p:sldId xmlns:r="http://schemas.openxmlformats.org/officeDocument/2006/relationships" id="261" r:id="Re3325dfb79a54a98"/>
    <p:sldId xmlns:r="http://schemas.openxmlformats.org/officeDocument/2006/relationships" id="262" r:id="R83a43e36e7a547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2fca7c0ae84c1a" /><Relationship Type="http://schemas.openxmlformats.org/officeDocument/2006/relationships/slide" Target="/ppt/slides/slide1.xml" Id="Rfd8ed57258964259" /><Relationship Type="http://schemas.openxmlformats.org/officeDocument/2006/relationships/slide" Target="/ppt/slides/slide2.xml" Id="Rc8a2f748013646a0" /><Relationship Type="http://schemas.openxmlformats.org/officeDocument/2006/relationships/slide" Target="/ppt/slides/slide3.xml" Id="R7a6b93c49c3a49a2" /><Relationship Type="http://schemas.openxmlformats.org/officeDocument/2006/relationships/slide" Target="/ppt/slides/slide4.xml" Id="R9a47537296be47af" /><Relationship Type="http://schemas.openxmlformats.org/officeDocument/2006/relationships/slide" Target="/ppt/slides/slide5.xml" Id="Raf99b83fda1f4e5a" /><Relationship Type="http://schemas.openxmlformats.org/officeDocument/2006/relationships/slide" Target="/ppt/slides/slide6.xml" Id="Re3325dfb79a54a98" /><Relationship Type="http://schemas.openxmlformats.org/officeDocument/2006/relationships/slide" Target="/ppt/slides/slide7.xml" Id="R83a43e36e7a547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555cf3954449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eb40ee31c49ec" /><Relationship Type="http://schemas.openxmlformats.org/officeDocument/2006/relationships/theme" Target="/ppt/slideMasters/theme/theme1.xml" Id="Rb6f18e3a3bbd4c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7eb40ee31c49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167e8d2d440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06ea2a06446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bd05ba41e45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981acd1854c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c863e7df944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4311737ff40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b638f74874b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UNDERSKRUDD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UNDERSKRUDD HOLDING AS ble etablert [år] og holder til i Hvam.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929 692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7 602 635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7 602 635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Ilavegen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2165 Hvam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915 505 376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