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fae9f5d1c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9a34954af4f31"/>
  </p:sldMasterIdLst>
  <p:sldIdLst>
    <p:sldId xmlns:r="http://schemas.openxmlformats.org/officeDocument/2006/relationships" id="256" r:id="R568e768c50044d8b"/>
    <p:sldId xmlns:r="http://schemas.openxmlformats.org/officeDocument/2006/relationships" id="257" r:id="R5811a5592b96478c"/>
    <p:sldId xmlns:r="http://schemas.openxmlformats.org/officeDocument/2006/relationships" id="258" r:id="R05052022039145c3"/>
    <p:sldId xmlns:r="http://schemas.openxmlformats.org/officeDocument/2006/relationships" id="259" r:id="Ra65ba907fbc040ed"/>
    <p:sldId xmlns:r="http://schemas.openxmlformats.org/officeDocument/2006/relationships" id="260" r:id="Raa5df9fd82994192"/>
    <p:sldId xmlns:r="http://schemas.openxmlformats.org/officeDocument/2006/relationships" id="261" r:id="Rf090578598d246e1"/>
    <p:sldId xmlns:r="http://schemas.openxmlformats.org/officeDocument/2006/relationships" id="262" r:id="R1ce53132ed36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9a34954af4f31" /><Relationship Type="http://schemas.openxmlformats.org/officeDocument/2006/relationships/slide" Target="/ppt/slides/slide1.xml" Id="R568e768c50044d8b" /><Relationship Type="http://schemas.openxmlformats.org/officeDocument/2006/relationships/slide" Target="/ppt/slides/slide2.xml" Id="R5811a5592b96478c" /><Relationship Type="http://schemas.openxmlformats.org/officeDocument/2006/relationships/slide" Target="/ppt/slides/slide3.xml" Id="R05052022039145c3" /><Relationship Type="http://schemas.openxmlformats.org/officeDocument/2006/relationships/slide" Target="/ppt/slides/slide4.xml" Id="Ra65ba907fbc040ed" /><Relationship Type="http://schemas.openxmlformats.org/officeDocument/2006/relationships/slide" Target="/ppt/slides/slide5.xml" Id="Raa5df9fd82994192" /><Relationship Type="http://schemas.openxmlformats.org/officeDocument/2006/relationships/slide" Target="/ppt/slides/slide6.xml" Id="Rf090578598d246e1" /><Relationship Type="http://schemas.openxmlformats.org/officeDocument/2006/relationships/slide" Target="/ppt/slides/slide7.xml" Id="R1ce53132ed36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136164b2e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c8e0adb594c19" /><Relationship Type="http://schemas.openxmlformats.org/officeDocument/2006/relationships/theme" Target="/ppt/slideMasters/theme/theme1.xml" Id="R24d336a59160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c8e0adb59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201201d1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0330214e5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0f5395200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6d6d17e0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4f24c24b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761523d90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46b5fd03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LILLEHAMMER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10 192 684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05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915 514 383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