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518efab23c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3579749b647f5"/>
  </p:sldMasterIdLst>
  <p:sldIdLst>
    <p:sldId xmlns:r="http://schemas.openxmlformats.org/officeDocument/2006/relationships" id="256" r:id="Ra32529fdf6b84fe4"/>
    <p:sldId xmlns:r="http://schemas.openxmlformats.org/officeDocument/2006/relationships" id="257" r:id="R62dbdec3bb3e4487"/>
    <p:sldId xmlns:r="http://schemas.openxmlformats.org/officeDocument/2006/relationships" id="258" r:id="Ra7ec660ee3bf4c76"/>
    <p:sldId xmlns:r="http://schemas.openxmlformats.org/officeDocument/2006/relationships" id="259" r:id="R9f135b3c96b541d1"/>
    <p:sldId xmlns:r="http://schemas.openxmlformats.org/officeDocument/2006/relationships" id="260" r:id="R0ce2b9367fe84362"/>
    <p:sldId xmlns:r="http://schemas.openxmlformats.org/officeDocument/2006/relationships" id="261" r:id="R4539f35a6c7f43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3579749b647f5" /><Relationship Type="http://schemas.openxmlformats.org/officeDocument/2006/relationships/slide" Target="/ppt/slides/slide1.xml" Id="Ra32529fdf6b84fe4" /><Relationship Type="http://schemas.openxmlformats.org/officeDocument/2006/relationships/slide" Target="/ppt/slides/slide2.xml" Id="R62dbdec3bb3e4487" /><Relationship Type="http://schemas.openxmlformats.org/officeDocument/2006/relationships/slide" Target="/ppt/slides/slide3.xml" Id="Ra7ec660ee3bf4c76" /><Relationship Type="http://schemas.openxmlformats.org/officeDocument/2006/relationships/slide" Target="/ppt/slides/slide4.xml" Id="R9f135b3c96b541d1" /><Relationship Type="http://schemas.openxmlformats.org/officeDocument/2006/relationships/slide" Target="/ppt/slides/slide5.xml" Id="R0ce2b9367fe84362" /><Relationship Type="http://schemas.openxmlformats.org/officeDocument/2006/relationships/slide" Target="/ppt/slides/slide6.xml" Id="R4539f35a6c7f43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9cdd2ed9240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06fd538d647e5" /><Relationship Type="http://schemas.openxmlformats.org/officeDocument/2006/relationships/theme" Target="/ppt/slideMasters/theme/theme1.xml" Id="R2d3b4ea2b9b944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906fd538d647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507175d0e42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4c4cda6a349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8891d64ec4c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317a13fd24e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7a1f6a93241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5d6faab8e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STIANSEN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4994 Akland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915 543 286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STIANSEN HOLDING AS</a:t>
            </a:r>
          </a:p>
        </p:txBody>
      </p:sp>
    </p:spTree>
  </p:cSld>
  <p:clrMapOvr>
    <a:masterClrMapping xmlns:a="http://schemas.openxmlformats.org/drawingml/2006/main"/>
  </p:clrMapOvr>
</p:sld>
</file>