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195faa584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873d6e0654c23"/>
  </p:sldMasterIdLst>
  <p:sldIdLst>
    <p:sldId xmlns:r="http://schemas.openxmlformats.org/officeDocument/2006/relationships" id="256" r:id="Rebc3c48535eb4e2b"/>
    <p:sldId xmlns:r="http://schemas.openxmlformats.org/officeDocument/2006/relationships" id="257" r:id="R115229c5f1d04579"/>
    <p:sldId xmlns:r="http://schemas.openxmlformats.org/officeDocument/2006/relationships" id="258" r:id="R44686b8212c34ee9"/>
    <p:sldId xmlns:r="http://schemas.openxmlformats.org/officeDocument/2006/relationships" id="259" r:id="R69e8c29db12947e4"/>
    <p:sldId xmlns:r="http://schemas.openxmlformats.org/officeDocument/2006/relationships" id="260" r:id="R07730082ad6f413b"/>
    <p:sldId xmlns:r="http://schemas.openxmlformats.org/officeDocument/2006/relationships" id="261" r:id="R1d1f035297cc4441"/>
    <p:sldId xmlns:r="http://schemas.openxmlformats.org/officeDocument/2006/relationships" id="262" r:id="R01b0f259942f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873d6e0654c23" /><Relationship Type="http://schemas.openxmlformats.org/officeDocument/2006/relationships/slide" Target="/ppt/slides/slide1.xml" Id="Rebc3c48535eb4e2b" /><Relationship Type="http://schemas.openxmlformats.org/officeDocument/2006/relationships/slide" Target="/ppt/slides/slide2.xml" Id="R115229c5f1d04579" /><Relationship Type="http://schemas.openxmlformats.org/officeDocument/2006/relationships/slide" Target="/ppt/slides/slide3.xml" Id="R44686b8212c34ee9" /><Relationship Type="http://schemas.openxmlformats.org/officeDocument/2006/relationships/slide" Target="/ppt/slides/slide4.xml" Id="R69e8c29db12947e4" /><Relationship Type="http://schemas.openxmlformats.org/officeDocument/2006/relationships/slide" Target="/ppt/slides/slide5.xml" Id="R07730082ad6f413b" /><Relationship Type="http://schemas.openxmlformats.org/officeDocument/2006/relationships/slide" Target="/ppt/slides/slide6.xml" Id="R1d1f035297cc4441" /><Relationship Type="http://schemas.openxmlformats.org/officeDocument/2006/relationships/slide" Target="/ppt/slides/slide7.xml" Id="R01b0f259942f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b5cd5b715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45694f0e4446" /><Relationship Type="http://schemas.openxmlformats.org/officeDocument/2006/relationships/theme" Target="/ppt/slideMasters/theme/theme1.xml" Id="R17aeca9a5f89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b45694f0e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314366a4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8529ec22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b98c6698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14d3d95b2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367750468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7e9b713c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c1d81513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