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085a551beb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cef644c9b849ff"/>
  </p:sldMasterIdLst>
  <p:sldIdLst>
    <p:sldId xmlns:r="http://schemas.openxmlformats.org/officeDocument/2006/relationships" id="256" r:id="Rc992630447a04cdc"/>
    <p:sldId xmlns:r="http://schemas.openxmlformats.org/officeDocument/2006/relationships" id="257" r:id="R2d60646e725f487a"/>
    <p:sldId xmlns:r="http://schemas.openxmlformats.org/officeDocument/2006/relationships" id="258" r:id="Re2c914b859f745d6"/>
    <p:sldId xmlns:r="http://schemas.openxmlformats.org/officeDocument/2006/relationships" id="259" r:id="R344a7952dd834837"/>
    <p:sldId xmlns:r="http://schemas.openxmlformats.org/officeDocument/2006/relationships" id="260" r:id="Radf957abc2b241e3"/>
    <p:sldId xmlns:r="http://schemas.openxmlformats.org/officeDocument/2006/relationships" id="261" r:id="Rf332706263e4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ef644c9b849ff" /><Relationship Type="http://schemas.openxmlformats.org/officeDocument/2006/relationships/slide" Target="/ppt/slides/slide1.xml" Id="Rc992630447a04cdc" /><Relationship Type="http://schemas.openxmlformats.org/officeDocument/2006/relationships/slide" Target="/ppt/slides/slide2.xml" Id="R2d60646e725f487a" /><Relationship Type="http://schemas.openxmlformats.org/officeDocument/2006/relationships/slide" Target="/ppt/slides/slide3.xml" Id="Re2c914b859f745d6" /><Relationship Type="http://schemas.openxmlformats.org/officeDocument/2006/relationships/slide" Target="/ppt/slides/slide4.xml" Id="R344a7952dd834837" /><Relationship Type="http://schemas.openxmlformats.org/officeDocument/2006/relationships/slide" Target="/ppt/slides/slide5.xml" Id="Radf957abc2b241e3" /><Relationship Type="http://schemas.openxmlformats.org/officeDocument/2006/relationships/slide" Target="/ppt/slides/slide6.xml" Id="Rf332706263e4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90cf4a83448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acee1426c4aaf" /><Relationship Type="http://schemas.openxmlformats.org/officeDocument/2006/relationships/theme" Target="/ppt/slideMasters/theme/theme1.xml" Id="R15a92164147f46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acee1426c4a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f8c09c4ad40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30b69b1f641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6ad8cedf04a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f8dc0c47148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c22e26f9440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443de21304a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REKSTEREN ØYLAG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Anny Johanne Størkesen Gjøvåg, Kaldafossvegen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5683 Reksteren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28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ØYLAG</a:t>
            </a:r>
          </a:p>
        </p:txBody>
      </p:sp>
    </p:spTree>
  </p:cSld>
  <p:clrMapOvr>
    <a:masterClrMapping xmlns:a="http://schemas.openxmlformats.org/drawingml/2006/main"/>
  </p:clrMapOvr>
</p:sld>
</file>