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7944a60af045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352a479037f4d82"/>
  </p:sldMasterIdLst>
  <p:sldIdLst>
    <p:sldId xmlns:r="http://schemas.openxmlformats.org/officeDocument/2006/relationships" id="256" r:id="R979c519ab1d54ebb"/>
    <p:sldId xmlns:r="http://schemas.openxmlformats.org/officeDocument/2006/relationships" id="257" r:id="Rcd2795c26b6f4f14"/>
    <p:sldId xmlns:r="http://schemas.openxmlformats.org/officeDocument/2006/relationships" id="258" r:id="Rac78d6f41125430d"/>
    <p:sldId xmlns:r="http://schemas.openxmlformats.org/officeDocument/2006/relationships" id="259" r:id="Rfc1b1477e98949a0"/>
    <p:sldId xmlns:r="http://schemas.openxmlformats.org/officeDocument/2006/relationships" id="260" r:id="Rdf034757e91a42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52a479037f4d82" /><Relationship Type="http://schemas.openxmlformats.org/officeDocument/2006/relationships/slide" Target="/ppt/slides/slide1.xml" Id="R979c519ab1d54ebb" /><Relationship Type="http://schemas.openxmlformats.org/officeDocument/2006/relationships/slide" Target="/ppt/slides/slide2.xml" Id="Rcd2795c26b6f4f14" /><Relationship Type="http://schemas.openxmlformats.org/officeDocument/2006/relationships/slide" Target="/ppt/slides/slide3.xml" Id="Rac78d6f41125430d" /><Relationship Type="http://schemas.openxmlformats.org/officeDocument/2006/relationships/slide" Target="/ppt/slides/slide4.xml" Id="Rfc1b1477e98949a0" /><Relationship Type="http://schemas.openxmlformats.org/officeDocument/2006/relationships/slide" Target="/ppt/slides/slide5.xml" Id="Rdf034757e91a42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288c226ef344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6be8998e784085" /><Relationship Type="http://schemas.openxmlformats.org/officeDocument/2006/relationships/theme" Target="/ppt/slideMasters/theme/theme1.xml" Id="R18d0bebc845b48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86be8998e78408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a137406aaf4e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df74d85b79405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1189e8a9fd4b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0eef13bb5e4a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da3540d17643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REKSTEREN ØYLAG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REKSTEREN ØYLAG ble etablert [år] og holder til i Reksteren.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Anny Johanne Størkesen Gjøvåg, Kaldafossvegen 58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5683 Reksteren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43 28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915 548 202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REKSTEREN ØYLAG</a:t>
            </a:r>
          </a:p>
        </p:txBody>
      </p:sp>
    </p:spTree>
  </p:cSld>
  <p:clrMapOvr>
    <a:masterClrMapping xmlns:a="http://schemas.openxmlformats.org/drawingml/2006/main"/>
  </p:clrMapOvr>
</p:sld>
</file>