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649d722f4c49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d604b3c04e44a4"/>
  </p:sldMasterIdLst>
  <p:sldIdLst>
    <p:sldId xmlns:r="http://schemas.openxmlformats.org/officeDocument/2006/relationships" id="256" r:id="Rc660aaa986544460"/>
    <p:sldId xmlns:r="http://schemas.openxmlformats.org/officeDocument/2006/relationships" id="257" r:id="R85dbf7cdeccb4c9d"/>
    <p:sldId xmlns:r="http://schemas.openxmlformats.org/officeDocument/2006/relationships" id="258" r:id="Rd40b0d3393cc498b"/>
    <p:sldId xmlns:r="http://schemas.openxmlformats.org/officeDocument/2006/relationships" id="259" r:id="R0bb5c082fbe64a29"/>
    <p:sldId xmlns:r="http://schemas.openxmlformats.org/officeDocument/2006/relationships" id="260" r:id="R4a29e4b3a1ce41fb"/>
    <p:sldId xmlns:r="http://schemas.openxmlformats.org/officeDocument/2006/relationships" id="261" r:id="Rcb2ec1b8c8754bab"/>
    <p:sldId xmlns:r="http://schemas.openxmlformats.org/officeDocument/2006/relationships" id="262" r:id="Rf922359822d94b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d604b3c04e44a4" /><Relationship Type="http://schemas.openxmlformats.org/officeDocument/2006/relationships/slide" Target="/ppt/slides/slide1.xml" Id="Rc660aaa986544460" /><Relationship Type="http://schemas.openxmlformats.org/officeDocument/2006/relationships/slide" Target="/ppt/slides/slide2.xml" Id="R85dbf7cdeccb4c9d" /><Relationship Type="http://schemas.openxmlformats.org/officeDocument/2006/relationships/slide" Target="/ppt/slides/slide3.xml" Id="Rd40b0d3393cc498b" /><Relationship Type="http://schemas.openxmlformats.org/officeDocument/2006/relationships/slide" Target="/ppt/slides/slide4.xml" Id="R0bb5c082fbe64a29" /><Relationship Type="http://schemas.openxmlformats.org/officeDocument/2006/relationships/slide" Target="/ppt/slides/slide5.xml" Id="R4a29e4b3a1ce41fb" /><Relationship Type="http://schemas.openxmlformats.org/officeDocument/2006/relationships/slide" Target="/ppt/slides/slide6.xml" Id="Rcb2ec1b8c8754bab" /><Relationship Type="http://schemas.openxmlformats.org/officeDocument/2006/relationships/slide" Target="/ppt/slides/slide7.xml" Id="Rf922359822d94b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5de4be8f5c41a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f049b7217146c4" /><Relationship Type="http://schemas.openxmlformats.org/officeDocument/2006/relationships/theme" Target="/ppt/slideMasters/theme/theme1.xml" Id="R484418ad1afd499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f049b7217146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ca718085c2403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5f36780aa479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4cdfa57c5a41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b6de76698a40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cf8b31720c41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c8c96dcd7469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08cb1008d743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SAND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AS ble etablert [år] og holder til i Hafrsfjord.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817 502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−354 046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5 079 356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105 844 452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121 194 877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 KRISTINE HOFF SANDVAAG  –  62,0 %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I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III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STUDIO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INVESTERING III AS  –  4,5 %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STUDIO AS  –  3,5 %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Madlastokken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4042 Hafrsfjord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henriette@dexcapital.no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915 548 741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SAND INVESTERING AS</a:t>
            </a:r>
          </a:p>
        </p:txBody>
      </p:sp>
    </p:spTree>
  </p:cSld>
  <p:clrMapOvr>
    <a:masterClrMapping xmlns:a="http://schemas.openxmlformats.org/drawingml/2006/main"/>
  </p:clrMapOvr>
</p:sld>
</file>