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739a325d564e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f73ee992d74d7b"/>
  </p:sldMasterIdLst>
  <p:sldIdLst>
    <p:sldId xmlns:r="http://schemas.openxmlformats.org/officeDocument/2006/relationships" id="256" r:id="R731b6d4fdc2b4d05"/>
    <p:sldId xmlns:r="http://schemas.openxmlformats.org/officeDocument/2006/relationships" id="257" r:id="R7b468e37283d40ea"/>
    <p:sldId xmlns:r="http://schemas.openxmlformats.org/officeDocument/2006/relationships" id="258" r:id="Rcd99209d96dd45f8"/>
    <p:sldId xmlns:r="http://schemas.openxmlformats.org/officeDocument/2006/relationships" id="259" r:id="R1b0aeafac3da4520"/>
    <p:sldId xmlns:r="http://schemas.openxmlformats.org/officeDocument/2006/relationships" id="260" r:id="R756a4aaa0cd144ef"/>
    <p:sldId xmlns:r="http://schemas.openxmlformats.org/officeDocument/2006/relationships" id="261" r:id="R81ce1048827a4fd4"/>
    <p:sldId xmlns:r="http://schemas.openxmlformats.org/officeDocument/2006/relationships" id="262" r:id="Rab600f627a344c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73ee992d74d7b" /><Relationship Type="http://schemas.openxmlformats.org/officeDocument/2006/relationships/slide" Target="/ppt/slides/slide1.xml" Id="R731b6d4fdc2b4d05" /><Relationship Type="http://schemas.openxmlformats.org/officeDocument/2006/relationships/slide" Target="/ppt/slides/slide2.xml" Id="R7b468e37283d40ea" /><Relationship Type="http://schemas.openxmlformats.org/officeDocument/2006/relationships/slide" Target="/ppt/slides/slide3.xml" Id="Rcd99209d96dd45f8" /><Relationship Type="http://schemas.openxmlformats.org/officeDocument/2006/relationships/slide" Target="/ppt/slides/slide4.xml" Id="R1b0aeafac3da4520" /><Relationship Type="http://schemas.openxmlformats.org/officeDocument/2006/relationships/slide" Target="/ppt/slides/slide5.xml" Id="R756a4aaa0cd144ef" /><Relationship Type="http://schemas.openxmlformats.org/officeDocument/2006/relationships/slide" Target="/ppt/slides/slide6.xml" Id="R81ce1048827a4fd4" /><Relationship Type="http://schemas.openxmlformats.org/officeDocument/2006/relationships/slide" Target="/ppt/slides/slide7.xml" Id="Rab600f627a344c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d73633e3a1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8e72ec90b43c4" /><Relationship Type="http://schemas.openxmlformats.org/officeDocument/2006/relationships/theme" Target="/ppt/slideMasters/theme/theme1.xml" Id="R43a525c2e5174d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8e72ec90b43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d1dd9ac6148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0481664ce4d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aac8aeab445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9d307fa7548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600132f5444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c1b1119db4e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506d5e22841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ASLAK DALEHAUG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13 970 968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ASLAK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SIRI J SOLBERG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915 576 249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